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Lst>
  <p:notesMasterIdLst>
    <p:notesMasterId r:id="rId19"/>
  </p:notesMasterIdLst>
  <p:sldIdLst>
    <p:sldId id="256" r:id="rId2"/>
    <p:sldId id="261" r:id="rId3"/>
    <p:sldId id="265" r:id="rId4"/>
    <p:sldId id="274" r:id="rId5"/>
    <p:sldId id="262" r:id="rId6"/>
    <p:sldId id="275" r:id="rId7"/>
    <p:sldId id="273" r:id="rId8"/>
    <p:sldId id="272" r:id="rId9"/>
    <p:sldId id="271" r:id="rId10"/>
    <p:sldId id="270" r:id="rId11"/>
    <p:sldId id="269" r:id="rId12"/>
    <p:sldId id="268" r:id="rId13"/>
    <p:sldId id="263" r:id="rId14"/>
    <p:sldId id="266" r:id="rId15"/>
    <p:sldId id="276" r:id="rId16"/>
    <p:sldId id="264" r:id="rId17"/>
    <p:sldId id="267"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733"/>
  </p:normalViewPr>
  <p:slideViewPr>
    <p:cSldViewPr snapToGrid="0" snapToObjects="1">
      <p:cViewPr varScale="1">
        <p:scale>
          <a:sx n="120" d="100"/>
          <a:sy n="120" d="100"/>
        </p:scale>
        <p:origin x="200" y="8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1e08c7431_0_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 name="Google Shape;177;g41e08c7431_0_5:notes"/>
          <p:cNvSpPr txBox="1">
            <a:spLocks noGrp="1"/>
          </p:cNvSpPr>
          <p:nvPr>
            <p:ph type="body" idx="1"/>
          </p:nvPr>
        </p:nvSpPr>
        <p:spPr>
          <a:xfrm>
            <a:off x="913805" y="4343703"/>
            <a:ext cx="5030400" cy="4115400"/>
          </a:xfrm>
          <a:prstGeom prst="rect">
            <a:avLst/>
          </a:prstGeom>
          <a:noFill/>
          <a:ln>
            <a:noFill/>
          </a:ln>
        </p:spPr>
        <p:txBody>
          <a:bodyPr spcFirstLastPara="1" wrap="square" lIns="91100" tIns="45550" rIns="91100" bIns="45550" anchor="t" anchorCtr="0">
            <a:noAutofit/>
          </a:bodyPr>
          <a:lstStyle/>
          <a:p>
            <a:pPr marL="0" marR="0" lvl="0" indent="0" algn="l" rtl="0">
              <a:lnSpc>
                <a:spcPct val="100000"/>
              </a:lnSpc>
              <a:spcBef>
                <a:spcPts val="0"/>
              </a:spcBef>
              <a:spcAft>
                <a:spcPts val="0"/>
              </a:spcAft>
              <a:buClr>
                <a:srgbClr val="34013D"/>
              </a:buClr>
              <a:buSzPts val="1100"/>
              <a:buFont typeface="Times New Roman"/>
              <a:buNone/>
            </a:pPr>
            <a:endParaRPr sz="1300"/>
          </a:p>
          <a:p>
            <a:pPr marL="0" marR="0" lvl="0" indent="0" algn="l" rtl="0">
              <a:spcBef>
                <a:spcPts val="300"/>
              </a:spcBef>
              <a:spcAft>
                <a:spcPts val="0"/>
              </a:spcAft>
              <a:buNone/>
            </a:pPr>
            <a:endParaRPr sz="1100" b="0" i="0" u="none" strike="noStrike" cap="none">
              <a:solidFill>
                <a:schemeClr val="dk1"/>
              </a:solidFill>
              <a:latin typeface="Times New Roman"/>
              <a:ea typeface="Times New Roman"/>
              <a:cs typeface="Times New Roman"/>
              <a:sym typeface="Times New Roman"/>
            </a:endParaRPr>
          </a:p>
        </p:txBody>
      </p:sp>
      <p:sp>
        <p:nvSpPr>
          <p:cNvPr id="178" name="Google Shape;178;g41e08c7431_0_5:notes"/>
          <p:cNvSpPr txBox="1">
            <a:spLocks noGrp="1"/>
          </p:cNvSpPr>
          <p:nvPr>
            <p:ph type="sldNum" idx="12"/>
          </p:nvPr>
        </p:nvSpPr>
        <p:spPr>
          <a:xfrm>
            <a:off x="3885903" y="8687405"/>
            <a:ext cx="2972100" cy="4566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20"/>
          <p:cNvSpPr txBox="1">
            <a:spLocks noGrp="1"/>
          </p:cNvSpPr>
          <p:nvPr>
            <p:ph type="ctrTitle"/>
          </p:nvPr>
        </p:nvSpPr>
        <p:spPr>
          <a:xfrm>
            <a:off x="311708" y="744575"/>
            <a:ext cx="8520600" cy="2052600"/>
          </a:xfrm>
          <a:prstGeom prst="rect">
            <a:avLst/>
          </a:prstGeom>
        </p:spPr>
        <p:txBody>
          <a:bodyPr spcFirstLastPara="1" wrap="square" lIns="92000" tIns="92000" rIns="92000" bIns="92000"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6" name="Google Shape;96;p20"/>
          <p:cNvSpPr txBox="1">
            <a:spLocks noGrp="1"/>
          </p:cNvSpPr>
          <p:nvPr>
            <p:ph type="subTitle" idx="1"/>
          </p:nvPr>
        </p:nvSpPr>
        <p:spPr>
          <a:xfrm>
            <a:off x="311700" y="2834125"/>
            <a:ext cx="8520600" cy="792600"/>
          </a:xfrm>
          <a:prstGeom prst="rect">
            <a:avLst/>
          </a:prstGeom>
        </p:spPr>
        <p:txBody>
          <a:bodyPr spcFirstLastPara="1" wrap="square" lIns="92000" tIns="92000" rIns="92000" bIns="92000"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7" name="Google Shape;97;p20"/>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29"/>
          <p:cNvSpPr txBox="1">
            <a:spLocks noGrp="1"/>
          </p:cNvSpPr>
          <p:nvPr>
            <p:ph type="title" hasCustomPrompt="1"/>
          </p:nvPr>
        </p:nvSpPr>
        <p:spPr>
          <a:xfrm>
            <a:off x="311700" y="1106125"/>
            <a:ext cx="8520600" cy="1963500"/>
          </a:xfrm>
          <a:prstGeom prst="rect">
            <a:avLst/>
          </a:prstGeom>
        </p:spPr>
        <p:txBody>
          <a:bodyPr spcFirstLastPara="1" wrap="square" lIns="92000" tIns="92000" rIns="92000" bIns="92000"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1" name="Google Shape;131;p29"/>
          <p:cNvSpPr txBox="1">
            <a:spLocks noGrp="1"/>
          </p:cNvSpPr>
          <p:nvPr>
            <p:ph type="body" idx="1"/>
          </p:nvPr>
        </p:nvSpPr>
        <p:spPr>
          <a:xfrm>
            <a:off x="311700" y="3152225"/>
            <a:ext cx="8520600" cy="1300800"/>
          </a:xfrm>
          <a:prstGeom prst="rect">
            <a:avLst/>
          </a:prstGeom>
        </p:spPr>
        <p:txBody>
          <a:bodyPr spcFirstLastPara="1" wrap="square" lIns="92000" tIns="92000" rIns="92000" bIns="92000" anchor="t" anchorCtr="0"/>
          <a:lstStyle>
            <a:lvl1pPr marL="457200" lvl="0" indent="-349250" algn="ctr" rtl="0">
              <a:spcBef>
                <a:spcPts val="0"/>
              </a:spcBef>
              <a:spcAft>
                <a:spcPts val="0"/>
              </a:spcAft>
              <a:buSzPts val="19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2" name="Google Shape;132;p29"/>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30"/>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35"/>
        <p:cNvGrpSpPr/>
        <p:nvPr/>
      </p:nvGrpSpPr>
      <p:grpSpPr>
        <a:xfrm>
          <a:off x="0" y="0"/>
          <a:ext cx="0" cy="0"/>
          <a:chOff x="0" y="0"/>
          <a:chExt cx="0" cy="0"/>
        </a:xfrm>
      </p:grpSpPr>
      <p:sp>
        <p:nvSpPr>
          <p:cNvPr id="136" name="Google Shape;136;p31"/>
          <p:cNvSpPr txBox="1">
            <a:spLocks noGrp="1"/>
          </p:cNvSpPr>
          <p:nvPr>
            <p:ph type="title"/>
          </p:nvPr>
        </p:nvSpPr>
        <p:spPr>
          <a:xfrm>
            <a:off x="513158" y="1504950"/>
            <a:ext cx="6400800" cy="1711200"/>
          </a:xfrm>
          <a:prstGeom prst="rect">
            <a:avLst/>
          </a:prstGeom>
          <a:noFill/>
          <a:ln>
            <a:noFill/>
          </a:ln>
        </p:spPr>
        <p:txBody>
          <a:bodyPr spcFirstLastPara="1" wrap="square" lIns="92000" tIns="92000" rIns="92000" bIns="92000" anchor="b" anchorCtr="0"/>
          <a:lstStyle>
            <a:lvl1pPr marL="0" marR="0" lvl="0" indent="0" algn="l" rtl="0">
              <a:spcBef>
                <a:spcPts val="0"/>
              </a:spcBef>
              <a:spcAft>
                <a:spcPts val="0"/>
              </a:spcAft>
              <a:buClr>
                <a:srgbClr val="444444"/>
              </a:buClr>
              <a:buSzPts val="2700"/>
              <a:buFont typeface="Roboto Light"/>
              <a:buNone/>
              <a:defRPr sz="2700" i="0" u="none" strike="noStrike" cap="none">
                <a:solidFill>
                  <a:srgbClr val="444444"/>
                </a:solidFill>
                <a:latin typeface="Roboto Light"/>
                <a:ea typeface="Roboto Light"/>
                <a:cs typeface="Roboto Light"/>
                <a:sym typeface="Roboto Light"/>
              </a:defRPr>
            </a:lvl1pPr>
            <a:lvl2pPr marL="0" marR="0" lvl="1" indent="0" algn="l" rtl="0">
              <a:spcBef>
                <a:spcPts val="0"/>
              </a:spcBef>
              <a:spcAft>
                <a:spcPts val="0"/>
              </a:spcAft>
              <a:buSzPts val="2800"/>
              <a:buNone/>
              <a:defRPr sz="1400" b="0" i="0" u="none" strike="noStrike" cap="none">
                <a:solidFill>
                  <a:schemeClr val="lt2"/>
                </a:solidFill>
              </a:defRPr>
            </a:lvl2pPr>
            <a:lvl3pPr marL="0" marR="0" lvl="2" indent="0" algn="l" rtl="0">
              <a:spcBef>
                <a:spcPts val="0"/>
              </a:spcBef>
              <a:spcAft>
                <a:spcPts val="0"/>
              </a:spcAft>
              <a:buSzPts val="2800"/>
              <a:buNone/>
              <a:defRPr sz="1400" b="0" i="0" u="none" strike="noStrike" cap="none">
                <a:solidFill>
                  <a:schemeClr val="lt2"/>
                </a:solidFill>
              </a:defRPr>
            </a:lvl3pPr>
            <a:lvl4pPr marL="0" marR="0" lvl="3" indent="0" algn="l" rtl="0">
              <a:spcBef>
                <a:spcPts val="0"/>
              </a:spcBef>
              <a:spcAft>
                <a:spcPts val="0"/>
              </a:spcAft>
              <a:buSzPts val="2800"/>
              <a:buNone/>
              <a:defRPr sz="1400" b="0" i="0" u="none" strike="noStrike" cap="none">
                <a:solidFill>
                  <a:schemeClr val="lt2"/>
                </a:solidFill>
              </a:defRPr>
            </a:lvl4pPr>
            <a:lvl5pPr marL="0" marR="0" lvl="4" indent="0" algn="l" rtl="0">
              <a:spcBef>
                <a:spcPts val="0"/>
              </a:spcBef>
              <a:spcAft>
                <a:spcPts val="0"/>
              </a:spcAft>
              <a:buSzPts val="2800"/>
              <a:buNone/>
              <a:defRPr sz="1400" b="0" i="0" u="none" strike="noStrike" cap="none">
                <a:solidFill>
                  <a:schemeClr val="lt2"/>
                </a:solidFill>
              </a:defRPr>
            </a:lvl5pPr>
            <a:lvl6pPr marL="0" marR="0" lvl="5" indent="0" algn="l" rtl="0">
              <a:spcBef>
                <a:spcPts val="0"/>
              </a:spcBef>
              <a:spcAft>
                <a:spcPts val="0"/>
              </a:spcAft>
              <a:buSzPts val="2800"/>
              <a:buNone/>
              <a:defRPr sz="1400" b="0" i="0" u="none" strike="noStrike" cap="none">
                <a:solidFill>
                  <a:schemeClr val="lt2"/>
                </a:solidFill>
              </a:defRPr>
            </a:lvl6pPr>
            <a:lvl7pPr marL="0" marR="0" lvl="6" indent="0" algn="l" rtl="0">
              <a:spcBef>
                <a:spcPts val="0"/>
              </a:spcBef>
              <a:spcAft>
                <a:spcPts val="0"/>
              </a:spcAft>
              <a:buSzPts val="2800"/>
              <a:buNone/>
              <a:defRPr sz="1400" b="0" i="0" u="none" strike="noStrike" cap="none">
                <a:solidFill>
                  <a:schemeClr val="lt2"/>
                </a:solidFill>
              </a:defRPr>
            </a:lvl7pPr>
            <a:lvl8pPr marL="0" marR="0" lvl="7" indent="0" algn="l" rtl="0">
              <a:spcBef>
                <a:spcPts val="0"/>
              </a:spcBef>
              <a:spcAft>
                <a:spcPts val="0"/>
              </a:spcAft>
              <a:buSzPts val="2800"/>
              <a:buNone/>
              <a:defRPr sz="1400" b="0" i="0" u="none" strike="noStrike" cap="none">
                <a:solidFill>
                  <a:schemeClr val="lt2"/>
                </a:solidFill>
              </a:defRPr>
            </a:lvl8pPr>
            <a:lvl9pPr marL="0" marR="0" lvl="8" indent="0" algn="l" rtl="0">
              <a:spcBef>
                <a:spcPts val="0"/>
              </a:spcBef>
              <a:spcAft>
                <a:spcPts val="0"/>
              </a:spcAft>
              <a:buSzPts val="2800"/>
              <a:buNone/>
              <a:defRPr sz="1400" b="0" i="0" u="none" strike="noStrike" cap="none">
                <a:solidFill>
                  <a:schemeClr val="lt2"/>
                </a:solidFill>
              </a:defRPr>
            </a:lvl9pPr>
          </a:lstStyle>
          <a:p>
            <a:endParaRPr/>
          </a:p>
        </p:txBody>
      </p:sp>
      <p:sp>
        <p:nvSpPr>
          <p:cNvPr id="137" name="Google Shape;137;p31"/>
          <p:cNvSpPr txBox="1">
            <a:spLocks noGrp="1"/>
          </p:cNvSpPr>
          <p:nvPr>
            <p:ph type="body" idx="1"/>
          </p:nvPr>
        </p:nvSpPr>
        <p:spPr>
          <a:xfrm>
            <a:off x="513160" y="3371850"/>
            <a:ext cx="6400800" cy="1123800"/>
          </a:xfrm>
          <a:prstGeom prst="rect">
            <a:avLst/>
          </a:prstGeom>
          <a:noFill/>
          <a:ln>
            <a:noFill/>
          </a:ln>
        </p:spPr>
        <p:txBody>
          <a:bodyPr spcFirstLastPara="1" wrap="square" lIns="92000" tIns="92000" rIns="92000" bIns="92000" anchor="t" anchorCtr="0"/>
          <a:lstStyle>
            <a:lvl1pPr marL="457200" marR="0" lvl="0" indent="-228600" algn="l" rtl="0">
              <a:spcBef>
                <a:spcPts val="300"/>
              </a:spcBef>
              <a:spcAft>
                <a:spcPts val="0"/>
              </a:spcAft>
              <a:buClr>
                <a:schemeClr val="lt1"/>
              </a:buClr>
              <a:buSzPts val="1100"/>
              <a:buFont typeface="Noto Sans Symbols"/>
              <a:buNone/>
              <a:defRPr sz="14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500"/>
              </a:spcBef>
              <a:spcAft>
                <a:spcPts val="0"/>
              </a:spcAft>
              <a:buClr>
                <a:srgbClr val="444444"/>
              </a:buClr>
              <a:buSzPts val="1100"/>
              <a:buFont typeface="Noto Sans Symbols"/>
              <a:buNone/>
              <a:defRPr sz="1400" b="0" i="0" u="none" strike="noStrike" cap="none">
                <a:solidFill>
                  <a:srgbClr val="444444"/>
                </a:solidFill>
                <a:latin typeface="Century Gothic"/>
                <a:ea typeface="Century Gothic"/>
                <a:cs typeface="Century Gothic"/>
                <a:sym typeface="Century Gothic"/>
              </a:defRPr>
            </a:lvl2pPr>
            <a:lvl3pPr marL="1371600" marR="0" lvl="2" indent="-228600" algn="l" rtl="0">
              <a:spcBef>
                <a:spcPts val="500"/>
              </a:spcBef>
              <a:spcAft>
                <a:spcPts val="0"/>
              </a:spcAft>
              <a:buClr>
                <a:srgbClr val="444444"/>
              </a:buClr>
              <a:buSzPts val="1000"/>
              <a:buFont typeface="Noto Sans Symbols"/>
              <a:buNone/>
              <a:defRPr sz="1200" b="0" i="0" u="none" strike="noStrike" cap="none">
                <a:solidFill>
                  <a:srgbClr val="444444"/>
                </a:solidFill>
                <a:latin typeface="Century Gothic"/>
                <a:ea typeface="Century Gothic"/>
                <a:cs typeface="Century Gothic"/>
                <a:sym typeface="Century Gothic"/>
              </a:defRPr>
            </a:lvl3pPr>
            <a:lvl4pPr marL="1828800" marR="0" lvl="3" indent="-228600" algn="l" rtl="0">
              <a:spcBef>
                <a:spcPts val="500"/>
              </a:spcBef>
              <a:spcAft>
                <a:spcPts val="0"/>
              </a:spcAft>
              <a:buClr>
                <a:srgbClr val="444444"/>
              </a:buClr>
              <a:buSzPts val="800"/>
              <a:buFont typeface="Noto Sans Symbols"/>
              <a:buNone/>
              <a:defRPr sz="1100" b="0" i="0" u="none" strike="noStrike" cap="none">
                <a:solidFill>
                  <a:srgbClr val="444444"/>
                </a:solidFill>
                <a:latin typeface="Century Gothic"/>
                <a:ea typeface="Century Gothic"/>
                <a:cs typeface="Century Gothic"/>
                <a:sym typeface="Century Gothic"/>
              </a:defRPr>
            </a:lvl4pPr>
            <a:lvl5pPr marL="2286000" marR="0" lvl="4" indent="-228600" algn="l" rtl="0">
              <a:spcBef>
                <a:spcPts val="500"/>
              </a:spcBef>
              <a:spcAft>
                <a:spcPts val="0"/>
              </a:spcAft>
              <a:buClr>
                <a:srgbClr val="444444"/>
              </a:buClr>
              <a:buSzPts val="800"/>
              <a:buFont typeface="Noto Sans Symbols"/>
              <a:buNone/>
              <a:defRPr sz="1100" b="0" i="0" u="none" strike="noStrike" cap="none">
                <a:solidFill>
                  <a:srgbClr val="444444"/>
                </a:solidFill>
                <a:latin typeface="Century Gothic"/>
                <a:ea typeface="Century Gothic"/>
                <a:cs typeface="Century Gothic"/>
                <a:sym typeface="Century Gothic"/>
              </a:defRPr>
            </a:lvl5pPr>
            <a:lvl6pPr marL="2743200" marR="0" lvl="5" indent="-228600" algn="l" rtl="0">
              <a:spcBef>
                <a:spcPts val="500"/>
              </a:spcBef>
              <a:spcAft>
                <a:spcPts val="0"/>
              </a:spcAft>
              <a:buClr>
                <a:srgbClr val="444444"/>
              </a:buClr>
              <a:buSzPts val="800"/>
              <a:buFont typeface="Noto Sans Symbols"/>
              <a:buNone/>
              <a:defRPr sz="1100" b="0" i="0" u="none" strike="noStrike" cap="none">
                <a:solidFill>
                  <a:srgbClr val="444444"/>
                </a:solidFill>
                <a:latin typeface="Century Gothic"/>
                <a:ea typeface="Century Gothic"/>
                <a:cs typeface="Century Gothic"/>
                <a:sym typeface="Century Gothic"/>
              </a:defRPr>
            </a:lvl6pPr>
            <a:lvl7pPr marL="3200400" marR="0" lvl="6" indent="-228600" algn="l" rtl="0">
              <a:spcBef>
                <a:spcPts val="500"/>
              </a:spcBef>
              <a:spcAft>
                <a:spcPts val="0"/>
              </a:spcAft>
              <a:buClr>
                <a:srgbClr val="444444"/>
              </a:buClr>
              <a:buSzPts val="800"/>
              <a:buFont typeface="Noto Sans Symbols"/>
              <a:buNone/>
              <a:defRPr sz="1100" b="0" i="0" u="none" strike="noStrike" cap="none">
                <a:solidFill>
                  <a:srgbClr val="444444"/>
                </a:solidFill>
                <a:latin typeface="Century Gothic"/>
                <a:ea typeface="Century Gothic"/>
                <a:cs typeface="Century Gothic"/>
                <a:sym typeface="Century Gothic"/>
              </a:defRPr>
            </a:lvl7pPr>
            <a:lvl8pPr marL="3657600" marR="0" lvl="7" indent="-228600" algn="l" rtl="0">
              <a:spcBef>
                <a:spcPts val="500"/>
              </a:spcBef>
              <a:spcAft>
                <a:spcPts val="0"/>
              </a:spcAft>
              <a:buClr>
                <a:srgbClr val="444444"/>
              </a:buClr>
              <a:buSzPts val="800"/>
              <a:buFont typeface="Noto Sans Symbols"/>
              <a:buNone/>
              <a:defRPr sz="1100" b="0" i="0" u="none" strike="noStrike" cap="none">
                <a:solidFill>
                  <a:srgbClr val="444444"/>
                </a:solidFill>
                <a:latin typeface="Century Gothic"/>
                <a:ea typeface="Century Gothic"/>
                <a:cs typeface="Century Gothic"/>
                <a:sym typeface="Century Gothic"/>
              </a:defRPr>
            </a:lvl8pPr>
            <a:lvl9pPr marL="4114800" marR="0" lvl="8" indent="-228600" algn="l" rtl="0">
              <a:spcBef>
                <a:spcPts val="500"/>
              </a:spcBef>
              <a:spcAft>
                <a:spcPts val="500"/>
              </a:spcAft>
              <a:buClr>
                <a:srgbClr val="444444"/>
              </a:buClr>
              <a:buSzPts val="800"/>
              <a:buFont typeface="Noto Sans Symbols"/>
              <a:buNone/>
              <a:defRPr sz="1100" b="0" i="0" u="none" strike="noStrike" cap="none">
                <a:solidFill>
                  <a:srgbClr val="444444"/>
                </a:solidFill>
                <a:latin typeface="Century Gothic"/>
                <a:ea typeface="Century Gothic"/>
                <a:cs typeface="Century Gothic"/>
                <a:sym typeface="Century Gothic"/>
              </a:defRPr>
            </a:lvl9pPr>
          </a:lstStyle>
          <a:p>
            <a:endParaRPr dirty="0"/>
          </a:p>
        </p:txBody>
      </p:sp>
      <p:sp>
        <p:nvSpPr>
          <p:cNvPr id="138" name="Google Shape;138;p31"/>
          <p:cNvSpPr txBox="1">
            <a:spLocks noGrp="1"/>
          </p:cNvSpPr>
          <p:nvPr>
            <p:ph type="dt" idx="10"/>
          </p:nvPr>
        </p:nvSpPr>
        <p:spPr>
          <a:xfrm>
            <a:off x="7428309" y="4629150"/>
            <a:ext cx="1200000" cy="273900"/>
          </a:xfrm>
          <a:prstGeom prst="rect">
            <a:avLst/>
          </a:prstGeom>
          <a:noFill/>
          <a:ln>
            <a:noFill/>
          </a:ln>
        </p:spPr>
        <p:txBody>
          <a:bodyPr spcFirstLastPara="1" wrap="square" lIns="92000" tIns="92000" rIns="92000" bIns="92000" anchor="t" anchorCtr="0"/>
          <a:lstStyle>
            <a:lvl1pPr marL="0" marR="0" lvl="0" indent="0" algn="r" rtl="0">
              <a:spcBef>
                <a:spcPts val="0"/>
              </a:spcBef>
              <a:spcAft>
                <a:spcPts val="0"/>
              </a:spcAft>
              <a:buSzPts val="1400"/>
              <a:buNone/>
              <a:defRPr sz="800" b="0" i="0" u="none" strike="noStrike" cap="none">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39" name="Google Shape;139;p31"/>
          <p:cNvSpPr txBox="1">
            <a:spLocks noGrp="1"/>
          </p:cNvSpPr>
          <p:nvPr>
            <p:ph type="ftr" idx="11"/>
          </p:nvPr>
        </p:nvSpPr>
        <p:spPr>
          <a:xfrm>
            <a:off x="513159" y="4600138"/>
            <a:ext cx="5658000" cy="273900"/>
          </a:xfrm>
          <a:prstGeom prst="rect">
            <a:avLst/>
          </a:prstGeom>
          <a:noFill/>
          <a:ln>
            <a:noFill/>
          </a:ln>
        </p:spPr>
        <p:txBody>
          <a:bodyPr spcFirstLastPara="1" wrap="square" lIns="92000" tIns="92000" rIns="92000" bIns="92000" anchor="t" anchorCtr="0"/>
          <a:lstStyle>
            <a:lvl1pPr marL="0" marR="0" lvl="0" indent="0" algn="l" rtl="0">
              <a:spcBef>
                <a:spcPts val="0"/>
              </a:spcBef>
              <a:spcAft>
                <a:spcPts val="0"/>
              </a:spcAft>
              <a:buSzPts val="1400"/>
              <a:buNone/>
              <a:defRPr sz="800" b="0" i="0" u="none" strike="noStrike" cap="none">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40" name="Google Shape;140;p31"/>
          <p:cNvSpPr txBox="1">
            <a:spLocks noGrp="1"/>
          </p:cNvSpPr>
          <p:nvPr>
            <p:ph type="sldNum" idx="12"/>
          </p:nvPr>
        </p:nvSpPr>
        <p:spPr>
          <a:xfrm>
            <a:off x="7772400" y="4183856"/>
            <a:ext cx="856800" cy="502500"/>
          </a:xfrm>
          <a:prstGeom prst="rect">
            <a:avLst/>
          </a:prstGeom>
          <a:noFill/>
          <a:ln>
            <a:noFill/>
          </a:ln>
        </p:spPr>
        <p:txBody>
          <a:bodyPr spcFirstLastPara="1" wrap="square" lIns="69000" tIns="34500" rIns="69000" bIns="34500" anchor="b" anchorCtr="0">
            <a:noAutofit/>
          </a:bodyPr>
          <a:lstStyle>
            <a:lvl1pPr marL="0" marR="0" lvl="0"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spcAft>
                <a:spcPts val="0"/>
              </a:spcAft>
              <a:buNone/>
              <a:defRPr sz="24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pic>
        <p:nvPicPr>
          <p:cNvPr id="141" name="Google Shape;141;p31" descr="inspire_logo_color1.png"/>
          <p:cNvPicPr preferRelativeResize="0"/>
          <p:nvPr/>
        </p:nvPicPr>
        <p:blipFill>
          <a:blip r:embed="rId2">
            <a:alphaModFix/>
          </a:blip>
          <a:stretch>
            <a:fillRect/>
          </a:stretch>
        </p:blipFill>
        <p:spPr>
          <a:xfrm>
            <a:off x="152400" y="4540522"/>
            <a:ext cx="1043113" cy="482875"/>
          </a:xfrm>
          <a:prstGeom prst="rect">
            <a:avLst/>
          </a:prstGeom>
          <a:noFill/>
          <a:ln>
            <a:noFill/>
          </a:ln>
        </p:spPr>
      </p:pic>
      <p:pic>
        <p:nvPicPr>
          <p:cNvPr id="3" name="Picture 2">
            <a:extLst>
              <a:ext uri="{FF2B5EF4-FFF2-40B4-BE49-F238E27FC236}">
                <a16:creationId xmlns:a16="http://schemas.microsoft.com/office/drawing/2014/main" xmlns="" id="{497AD534-C87A-C24C-B5FE-F7EFEC96E242}"/>
              </a:ext>
            </a:extLst>
          </p:cNvPr>
          <p:cNvPicPr>
            <a:picLocks noChangeAspect="1"/>
          </p:cNvPicPr>
          <p:nvPr userDrawn="1"/>
        </p:nvPicPr>
        <p:blipFill>
          <a:blip r:embed="rId3"/>
          <a:stretch>
            <a:fillRect/>
          </a:stretch>
        </p:blipFill>
        <p:spPr>
          <a:xfrm>
            <a:off x="7626698" y="4299192"/>
            <a:ext cx="1415492" cy="72420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32"/>
          <p:cNvSpPr txBox="1">
            <a:spLocks noGrp="1"/>
          </p:cNvSpPr>
          <p:nvPr>
            <p:ph type="title"/>
          </p:nvPr>
        </p:nvSpPr>
        <p:spPr>
          <a:xfrm>
            <a:off x="513159" y="3365499"/>
            <a:ext cx="6400800" cy="1130400"/>
          </a:xfrm>
          <a:prstGeom prst="rect">
            <a:avLst/>
          </a:prstGeom>
          <a:noFill/>
          <a:ln>
            <a:noFill/>
          </a:ln>
        </p:spPr>
        <p:txBody>
          <a:bodyPr spcFirstLastPara="1" wrap="square" lIns="92000" tIns="92000" rIns="92000" bIns="92000" anchor="ctr" anchorCtr="0"/>
          <a:lstStyle>
            <a:lvl1pPr marL="0" marR="0" lvl="0" indent="0" algn="l" rtl="0">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L="0" marR="0" lvl="1" indent="0" algn="l" rtl="0">
              <a:spcBef>
                <a:spcPts val="0"/>
              </a:spcBef>
              <a:spcAft>
                <a:spcPts val="0"/>
              </a:spcAft>
              <a:buSzPts val="2800"/>
              <a:buNone/>
              <a:defRPr sz="1400" b="0" i="0" u="none" strike="noStrike" cap="none">
                <a:solidFill>
                  <a:schemeClr val="lt2"/>
                </a:solidFill>
              </a:defRPr>
            </a:lvl2pPr>
            <a:lvl3pPr marL="0" marR="0" lvl="2" indent="0" algn="l" rtl="0">
              <a:spcBef>
                <a:spcPts val="0"/>
              </a:spcBef>
              <a:spcAft>
                <a:spcPts val="0"/>
              </a:spcAft>
              <a:buSzPts val="2800"/>
              <a:buNone/>
              <a:defRPr sz="1400" b="0" i="0" u="none" strike="noStrike" cap="none">
                <a:solidFill>
                  <a:schemeClr val="lt2"/>
                </a:solidFill>
              </a:defRPr>
            </a:lvl3pPr>
            <a:lvl4pPr marL="0" marR="0" lvl="3" indent="0" algn="l" rtl="0">
              <a:spcBef>
                <a:spcPts val="0"/>
              </a:spcBef>
              <a:spcAft>
                <a:spcPts val="0"/>
              </a:spcAft>
              <a:buSzPts val="2800"/>
              <a:buNone/>
              <a:defRPr sz="1400" b="0" i="0" u="none" strike="noStrike" cap="none">
                <a:solidFill>
                  <a:schemeClr val="lt2"/>
                </a:solidFill>
              </a:defRPr>
            </a:lvl4pPr>
            <a:lvl5pPr marL="0" marR="0" lvl="4" indent="0" algn="l" rtl="0">
              <a:spcBef>
                <a:spcPts val="0"/>
              </a:spcBef>
              <a:spcAft>
                <a:spcPts val="0"/>
              </a:spcAft>
              <a:buSzPts val="2800"/>
              <a:buNone/>
              <a:defRPr sz="1400" b="0" i="0" u="none" strike="noStrike" cap="none">
                <a:solidFill>
                  <a:schemeClr val="lt2"/>
                </a:solidFill>
              </a:defRPr>
            </a:lvl5pPr>
            <a:lvl6pPr marL="0" marR="0" lvl="5" indent="0" algn="l" rtl="0">
              <a:spcBef>
                <a:spcPts val="0"/>
              </a:spcBef>
              <a:spcAft>
                <a:spcPts val="0"/>
              </a:spcAft>
              <a:buSzPts val="2800"/>
              <a:buNone/>
              <a:defRPr sz="1400" b="0" i="0" u="none" strike="noStrike" cap="none">
                <a:solidFill>
                  <a:schemeClr val="lt2"/>
                </a:solidFill>
              </a:defRPr>
            </a:lvl6pPr>
            <a:lvl7pPr marL="0" marR="0" lvl="6" indent="0" algn="l" rtl="0">
              <a:spcBef>
                <a:spcPts val="0"/>
              </a:spcBef>
              <a:spcAft>
                <a:spcPts val="0"/>
              </a:spcAft>
              <a:buSzPts val="2800"/>
              <a:buNone/>
              <a:defRPr sz="1400" b="0" i="0" u="none" strike="noStrike" cap="none">
                <a:solidFill>
                  <a:schemeClr val="lt2"/>
                </a:solidFill>
              </a:defRPr>
            </a:lvl7pPr>
            <a:lvl8pPr marL="0" marR="0" lvl="7" indent="0" algn="l" rtl="0">
              <a:spcBef>
                <a:spcPts val="0"/>
              </a:spcBef>
              <a:spcAft>
                <a:spcPts val="0"/>
              </a:spcAft>
              <a:buSzPts val="2800"/>
              <a:buNone/>
              <a:defRPr sz="1400" b="0" i="0" u="none" strike="noStrike" cap="none">
                <a:solidFill>
                  <a:schemeClr val="lt2"/>
                </a:solidFill>
              </a:defRPr>
            </a:lvl8pPr>
            <a:lvl9pPr marL="0" marR="0" lvl="8" indent="0" algn="l" rtl="0">
              <a:spcBef>
                <a:spcPts val="0"/>
              </a:spcBef>
              <a:spcAft>
                <a:spcPts val="0"/>
              </a:spcAft>
              <a:buSzPts val="2800"/>
              <a:buNone/>
              <a:defRPr sz="1400" b="0" i="0" u="none" strike="noStrike" cap="none">
                <a:solidFill>
                  <a:schemeClr val="lt2"/>
                </a:solidFill>
              </a:defRPr>
            </a:lvl9pPr>
          </a:lstStyle>
          <a:p>
            <a:endParaRPr/>
          </a:p>
        </p:txBody>
      </p:sp>
      <p:sp>
        <p:nvSpPr>
          <p:cNvPr id="146" name="Google Shape;146;p32"/>
          <p:cNvSpPr txBox="1">
            <a:spLocks noGrp="1"/>
          </p:cNvSpPr>
          <p:nvPr>
            <p:ph type="body" idx="1"/>
          </p:nvPr>
        </p:nvSpPr>
        <p:spPr>
          <a:xfrm>
            <a:off x="513159" y="514350"/>
            <a:ext cx="6400800" cy="2711400"/>
          </a:xfrm>
          <a:prstGeom prst="rect">
            <a:avLst/>
          </a:prstGeom>
          <a:noFill/>
          <a:ln>
            <a:noFill/>
          </a:ln>
        </p:spPr>
        <p:txBody>
          <a:bodyPr spcFirstLastPara="1" wrap="square" lIns="92000" tIns="92000" rIns="92000" bIns="92000" anchor="ctr" anchorCtr="0"/>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147" name="Google Shape;147;p32"/>
          <p:cNvSpPr txBox="1">
            <a:spLocks noGrp="1"/>
          </p:cNvSpPr>
          <p:nvPr>
            <p:ph type="dt" idx="10"/>
          </p:nvPr>
        </p:nvSpPr>
        <p:spPr>
          <a:xfrm>
            <a:off x="7428309" y="4629150"/>
            <a:ext cx="1200000" cy="273900"/>
          </a:xfrm>
          <a:prstGeom prst="rect">
            <a:avLst/>
          </a:prstGeom>
          <a:noFill/>
          <a:ln>
            <a:noFill/>
          </a:ln>
        </p:spPr>
        <p:txBody>
          <a:bodyPr spcFirstLastPara="1" wrap="square" lIns="92000" tIns="92000" rIns="92000" bIns="92000" anchor="t" anchorCtr="0"/>
          <a:lstStyle>
            <a:lvl1pPr marL="0" marR="0" lvl="0" indent="0" algn="r" rtl="0">
              <a:spcBef>
                <a:spcPts val="0"/>
              </a:spcBef>
              <a:spcAft>
                <a:spcPts val="0"/>
              </a:spcAft>
              <a:buSzPts val="1400"/>
              <a:buNone/>
              <a:defRPr sz="800" b="0" i="0">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48" name="Google Shape;148;p32"/>
          <p:cNvSpPr txBox="1">
            <a:spLocks noGrp="1"/>
          </p:cNvSpPr>
          <p:nvPr>
            <p:ph type="ftr" idx="11"/>
          </p:nvPr>
        </p:nvSpPr>
        <p:spPr>
          <a:xfrm>
            <a:off x="513159" y="4629150"/>
            <a:ext cx="5658000" cy="273900"/>
          </a:xfrm>
          <a:prstGeom prst="rect">
            <a:avLst/>
          </a:prstGeom>
          <a:noFill/>
          <a:ln>
            <a:noFill/>
          </a:ln>
        </p:spPr>
        <p:txBody>
          <a:bodyPr spcFirstLastPara="1" wrap="square" lIns="92000" tIns="92000" rIns="92000" bIns="92000" anchor="t" anchorCtr="0"/>
          <a:lstStyle>
            <a:lvl1pPr marL="0" marR="0" lvl="0" indent="0" algn="l" rtl="0">
              <a:spcBef>
                <a:spcPts val="0"/>
              </a:spcBef>
              <a:spcAft>
                <a:spcPts val="0"/>
              </a:spcAft>
              <a:buSzPts val="1400"/>
              <a:buNone/>
              <a:defRPr sz="800" b="0" i="0">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49" name="Google Shape;149;p32"/>
          <p:cNvSpPr txBox="1">
            <a:spLocks noGrp="1"/>
          </p:cNvSpPr>
          <p:nvPr>
            <p:ph type="sldNum" idx="12"/>
          </p:nvPr>
        </p:nvSpPr>
        <p:spPr>
          <a:xfrm>
            <a:off x="7772400" y="4183856"/>
            <a:ext cx="856800" cy="502500"/>
          </a:xfrm>
          <a:prstGeom prst="rect">
            <a:avLst/>
          </a:prstGeom>
          <a:noFill/>
          <a:ln>
            <a:noFill/>
          </a:ln>
        </p:spPr>
        <p:txBody>
          <a:bodyPr spcFirstLastPara="1" wrap="square" lIns="69000" tIns="34500" rIns="69000" bIns="34500" anchor="b" anchorCtr="0">
            <a:noAutofit/>
          </a:bodyPr>
          <a:lstStyle>
            <a:lvl1pPr marL="0" marR="0" lvl="0" indent="0" algn="r" rtl="0">
              <a:spcBef>
                <a:spcPts val="0"/>
              </a:spcBef>
              <a:spcAft>
                <a:spcPts val="0"/>
              </a:spcAft>
              <a:buNone/>
              <a:defRPr sz="2400" b="0" i="0">
                <a:solidFill>
                  <a:srgbClr val="09304A"/>
                </a:solidFill>
                <a:latin typeface="Century Gothic"/>
                <a:ea typeface="Century Gothic"/>
                <a:cs typeface="Century Gothic"/>
                <a:sym typeface="Century Gothic"/>
              </a:defRPr>
            </a:lvl1pPr>
            <a:lvl2pPr marL="0" marR="0" lvl="1" indent="0" algn="r" rtl="0">
              <a:spcBef>
                <a:spcPts val="0"/>
              </a:spcBef>
              <a:spcAft>
                <a:spcPts val="0"/>
              </a:spcAft>
              <a:buNone/>
              <a:defRPr sz="2400" b="0" i="0">
                <a:solidFill>
                  <a:srgbClr val="09304A"/>
                </a:solidFill>
                <a:latin typeface="Century Gothic"/>
                <a:ea typeface="Century Gothic"/>
                <a:cs typeface="Century Gothic"/>
                <a:sym typeface="Century Gothic"/>
              </a:defRPr>
            </a:lvl2pPr>
            <a:lvl3pPr marL="0" marR="0" lvl="2" indent="0" algn="r" rtl="0">
              <a:spcBef>
                <a:spcPts val="0"/>
              </a:spcBef>
              <a:spcAft>
                <a:spcPts val="0"/>
              </a:spcAft>
              <a:buNone/>
              <a:defRPr sz="2400" b="0" i="0">
                <a:solidFill>
                  <a:srgbClr val="09304A"/>
                </a:solidFill>
                <a:latin typeface="Century Gothic"/>
                <a:ea typeface="Century Gothic"/>
                <a:cs typeface="Century Gothic"/>
                <a:sym typeface="Century Gothic"/>
              </a:defRPr>
            </a:lvl3pPr>
            <a:lvl4pPr marL="0" marR="0" lvl="3" indent="0" algn="r" rtl="0">
              <a:spcBef>
                <a:spcPts val="0"/>
              </a:spcBef>
              <a:spcAft>
                <a:spcPts val="0"/>
              </a:spcAft>
              <a:buNone/>
              <a:defRPr sz="2400" b="0" i="0">
                <a:solidFill>
                  <a:srgbClr val="09304A"/>
                </a:solidFill>
                <a:latin typeface="Century Gothic"/>
                <a:ea typeface="Century Gothic"/>
                <a:cs typeface="Century Gothic"/>
                <a:sym typeface="Century Gothic"/>
              </a:defRPr>
            </a:lvl4pPr>
            <a:lvl5pPr marL="0" marR="0" lvl="4" indent="0" algn="r" rtl="0">
              <a:spcBef>
                <a:spcPts val="0"/>
              </a:spcBef>
              <a:spcAft>
                <a:spcPts val="0"/>
              </a:spcAft>
              <a:buNone/>
              <a:defRPr sz="2400" b="0" i="0">
                <a:solidFill>
                  <a:srgbClr val="09304A"/>
                </a:solidFill>
                <a:latin typeface="Century Gothic"/>
                <a:ea typeface="Century Gothic"/>
                <a:cs typeface="Century Gothic"/>
                <a:sym typeface="Century Gothic"/>
              </a:defRPr>
            </a:lvl5pPr>
            <a:lvl6pPr marL="0" marR="0" lvl="5" indent="0" algn="r" rtl="0">
              <a:spcBef>
                <a:spcPts val="0"/>
              </a:spcBef>
              <a:spcAft>
                <a:spcPts val="0"/>
              </a:spcAft>
              <a:buNone/>
              <a:defRPr sz="2400" b="0" i="0">
                <a:solidFill>
                  <a:srgbClr val="09304A"/>
                </a:solidFill>
                <a:latin typeface="Century Gothic"/>
                <a:ea typeface="Century Gothic"/>
                <a:cs typeface="Century Gothic"/>
                <a:sym typeface="Century Gothic"/>
              </a:defRPr>
            </a:lvl6pPr>
            <a:lvl7pPr marL="0" marR="0" lvl="6" indent="0" algn="r" rtl="0">
              <a:spcBef>
                <a:spcPts val="0"/>
              </a:spcBef>
              <a:spcAft>
                <a:spcPts val="0"/>
              </a:spcAft>
              <a:buNone/>
              <a:defRPr sz="2400" b="0" i="0">
                <a:solidFill>
                  <a:srgbClr val="09304A"/>
                </a:solidFill>
                <a:latin typeface="Century Gothic"/>
                <a:ea typeface="Century Gothic"/>
                <a:cs typeface="Century Gothic"/>
                <a:sym typeface="Century Gothic"/>
              </a:defRPr>
            </a:lvl7pPr>
            <a:lvl8pPr marL="0" marR="0" lvl="7" indent="0" algn="r" rtl="0">
              <a:spcBef>
                <a:spcPts val="0"/>
              </a:spcBef>
              <a:spcAft>
                <a:spcPts val="0"/>
              </a:spcAft>
              <a:buNone/>
              <a:defRPr sz="2400" b="0" i="0">
                <a:solidFill>
                  <a:srgbClr val="09304A"/>
                </a:solidFill>
                <a:latin typeface="Century Gothic"/>
                <a:ea typeface="Century Gothic"/>
                <a:cs typeface="Century Gothic"/>
                <a:sym typeface="Century Gothic"/>
              </a:defRPr>
            </a:lvl8pPr>
            <a:lvl9pPr marL="0" marR="0" lvl="8" indent="0" algn="r" rtl="0">
              <a:spcBef>
                <a:spcPts val="0"/>
              </a:spcBef>
              <a:spcAft>
                <a:spcPts val="0"/>
              </a:spcAft>
              <a:buNone/>
              <a:defRPr sz="2400" b="0" i="0">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457200" y="2556113"/>
            <a:ext cx="8229600" cy="467400"/>
          </a:xfrm>
          <a:prstGeom prst="rect">
            <a:avLst/>
          </a:prstGeom>
          <a:noFill/>
          <a:ln>
            <a:noFill/>
          </a:ln>
        </p:spPr>
        <p:txBody>
          <a:bodyPr spcFirstLastPara="1" wrap="square" lIns="92000" tIns="92000" rIns="92000" bIns="92000" anchor="b" anchorCtr="0"/>
          <a:lstStyle>
            <a:lvl1pPr marL="457200" marR="0" lvl="0" indent="-228600" algn="l" rtl="0">
              <a:spcBef>
                <a:spcPts val="600"/>
              </a:spcBef>
              <a:spcAft>
                <a:spcPts val="0"/>
              </a:spcAft>
              <a:buClr>
                <a:schemeClr val="lt1"/>
              </a:buClr>
              <a:buSzPts val="2400"/>
              <a:buFont typeface="Noto Sans Symbols"/>
              <a:buNone/>
              <a:defRPr sz="3000" b="0" i="0" u="none" strike="noStrike" cap="none">
                <a:solidFill>
                  <a:schemeClr val="dk1"/>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513159" y="3365499"/>
            <a:ext cx="6400800" cy="1130400"/>
          </a:xfrm>
          <a:prstGeom prst="rect">
            <a:avLst/>
          </a:prstGeom>
          <a:noFill/>
          <a:ln>
            <a:noFill/>
          </a:ln>
        </p:spPr>
        <p:txBody>
          <a:bodyPr spcFirstLastPara="1" wrap="square" lIns="92000" tIns="92000" rIns="92000" bIns="92000" anchor="ctr" anchorCtr="0"/>
          <a:lstStyle>
            <a:lvl1pPr marL="0" marR="0" lvl="0" indent="0" algn="l" rtl="0">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L="0" marR="0" lvl="1" indent="0" algn="l" rtl="0">
              <a:spcBef>
                <a:spcPts val="0"/>
              </a:spcBef>
              <a:spcAft>
                <a:spcPts val="0"/>
              </a:spcAft>
              <a:buSzPts val="2800"/>
              <a:buNone/>
              <a:defRPr sz="1400" b="0" i="0" u="none" strike="noStrike" cap="none">
                <a:solidFill>
                  <a:schemeClr val="lt2"/>
                </a:solidFill>
              </a:defRPr>
            </a:lvl2pPr>
            <a:lvl3pPr marL="0" marR="0" lvl="2" indent="0" algn="l" rtl="0">
              <a:spcBef>
                <a:spcPts val="0"/>
              </a:spcBef>
              <a:spcAft>
                <a:spcPts val="0"/>
              </a:spcAft>
              <a:buSzPts val="2800"/>
              <a:buNone/>
              <a:defRPr sz="1400" b="0" i="0" u="none" strike="noStrike" cap="none">
                <a:solidFill>
                  <a:schemeClr val="lt2"/>
                </a:solidFill>
              </a:defRPr>
            </a:lvl3pPr>
            <a:lvl4pPr marL="0" marR="0" lvl="3" indent="0" algn="l" rtl="0">
              <a:spcBef>
                <a:spcPts val="0"/>
              </a:spcBef>
              <a:spcAft>
                <a:spcPts val="0"/>
              </a:spcAft>
              <a:buSzPts val="2800"/>
              <a:buNone/>
              <a:defRPr sz="1400" b="0" i="0" u="none" strike="noStrike" cap="none">
                <a:solidFill>
                  <a:schemeClr val="lt2"/>
                </a:solidFill>
              </a:defRPr>
            </a:lvl4pPr>
            <a:lvl5pPr marL="0" marR="0" lvl="4" indent="0" algn="l" rtl="0">
              <a:spcBef>
                <a:spcPts val="0"/>
              </a:spcBef>
              <a:spcAft>
                <a:spcPts val="0"/>
              </a:spcAft>
              <a:buSzPts val="2800"/>
              <a:buNone/>
              <a:defRPr sz="1400" b="0" i="0" u="none" strike="noStrike" cap="none">
                <a:solidFill>
                  <a:schemeClr val="lt2"/>
                </a:solidFill>
              </a:defRPr>
            </a:lvl5pPr>
            <a:lvl6pPr marL="0" marR="0" lvl="5" indent="0" algn="l" rtl="0">
              <a:spcBef>
                <a:spcPts val="0"/>
              </a:spcBef>
              <a:spcAft>
                <a:spcPts val="0"/>
              </a:spcAft>
              <a:buSzPts val="2800"/>
              <a:buNone/>
              <a:defRPr sz="1400" b="0" i="0" u="none" strike="noStrike" cap="none">
                <a:solidFill>
                  <a:schemeClr val="lt2"/>
                </a:solidFill>
              </a:defRPr>
            </a:lvl6pPr>
            <a:lvl7pPr marL="0" marR="0" lvl="6" indent="0" algn="l" rtl="0">
              <a:spcBef>
                <a:spcPts val="0"/>
              </a:spcBef>
              <a:spcAft>
                <a:spcPts val="0"/>
              </a:spcAft>
              <a:buSzPts val="2800"/>
              <a:buNone/>
              <a:defRPr sz="1400" b="0" i="0" u="none" strike="noStrike" cap="none">
                <a:solidFill>
                  <a:schemeClr val="lt2"/>
                </a:solidFill>
              </a:defRPr>
            </a:lvl7pPr>
            <a:lvl8pPr marL="0" marR="0" lvl="7" indent="0" algn="l" rtl="0">
              <a:spcBef>
                <a:spcPts val="0"/>
              </a:spcBef>
              <a:spcAft>
                <a:spcPts val="0"/>
              </a:spcAft>
              <a:buSzPts val="2800"/>
              <a:buNone/>
              <a:defRPr sz="1400" b="0" i="0" u="none" strike="noStrike" cap="none">
                <a:solidFill>
                  <a:schemeClr val="lt2"/>
                </a:solidFill>
              </a:defRPr>
            </a:lvl8pPr>
            <a:lvl9pPr marL="0" marR="0" lvl="8" indent="0" algn="l" rtl="0">
              <a:spcBef>
                <a:spcPts val="0"/>
              </a:spcBef>
              <a:spcAft>
                <a:spcPts val="0"/>
              </a:spcAft>
              <a:buSzPts val="2800"/>
              <a:buNone/>
              <a:defRPr sz="1400" b="0" i="0" u="none" strike="noStrike" cap="none">
                <a:solidFill>
                  <a:schemeClr val="lt2"/>
                </a:solidFill>
              </a:defRPr>
            </a:lvl9pPr>
          </a:lstStyle>
          <a:p>
            <a:endParaRPr/>
          </a:p>
        </p:txBody>
      </p:sp>
      <p:sp>
        <p:nvSpPr>
          <p:cNvPr id="154" name="Google Shape;154;p34"/>
          <p:cNvSpPr txBox="1">
            <a:spLocks noGrp="1"/>
          </p:cNvSpPr>
          <p:nvPr>
            <p:ph type="body" idx="1"/>
          </p:nvPr>
        </p:nvSpPr>
        <p:spPr>
          <a:xfrm>
            <a:off x="513158" y="514350"/>
            <a:ext cx="3703200" cy="2711400"/>
          </a:xfrm>
          <a:prstGeom prst="rect">
            <a:avLst/>
          </a:prstGeom>
          <a:noFill/>
          <a:ln>
            <a:noFill/>
          </a:ln>
        </p:spPr>
        <p:txBody>
          <a:bodyPr spcFirstLastPara="1" wrap="square" lIns="92000" tIns="92000" rIns="92000" bIns="92000" anchor="ctr" anchorCtr="0"/>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155" name="Google Shape;155;p34"/>
          <p:cNvSpPr txBox="1">
            <a:spLocks noGrp="1"/>
          </p:cNvSpPr>
          <p:nvPr>
            <p:ph type="body" idx="2"/>
          </p:nvPr>
        </p:nvSpPr>
        <p:spPr>
          <a:xfrm>
            <a:off x="4356100" y="514351"/>
            <a:ext cx="3700800" cy="2711400"/>
          </a:xfrm>
          <a:prstGeom prst="rect">
            <a:avLst/>
          </a:prstGeom>
          <a:noFill/>
          <a:ln>
            <a:noFill/>
          </a:ln>
        </p:spPr>
        <p:txBody>
          <a:bodyPr spcFirstLastPara="1" wrap="square" lIns="92000" tIns="92000" rIns="92000" bIns="92000" anchor="ctr" anchorCtr="0"/>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156" name="Google Shape;156;p34"/>
          <p:cNvSpPr txBox="1">
            <a:spLocks noGrp="1"/>
          </p:cNvSpPr>
          <p:nvPr>
            <p:ph type="dt" idx="10"/>
          </p:nvPr>
        </p:nvSpPr>
        <p:spPr>
          <a:xfrm>
            <a:off x="7428309" y="4629150"/>
            <a:ext cx="1200000" cy="273900"/>
          </a:xfrm>
          <a:prstGeom prst="rect">
            <a:avLst/>
          </a:prstGeom>
          <a:noFill/>
          <a:ln>
            <a:noFill/>
          </a:ln>
        </p:spPr>
        <p:txBody>
          <a:bodyPr spcFirstLastPara="1" wrap="square" lIns="92000" tIns="92000" rIns="92000" bIns="92000" anchor="t" anchorCtr="0"/>
          <a:lstStyle>
            <a:lvl1pPr marL="0" marR="0" lvl="0" indent="0" algn="r" rtl="0">
              <a:spcBef>
                <a:spcPts val="0"/>
              </a:spcBef>
              <a:spcAft>
                <a:spcPts val="0"/>
              </a:spcAft>
              <a:buSzPts val="1400"/>
              <a:buNone/>
              <a:defRPr sz="800" b="0" i="0">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57" name="Google Shape;157;p34"/>
          <p:cNvSpPr txBox="1">
            <a:spLocks noGrp="1"/>
          </p:cNvSpPr>
          <p:nvPr>
            <p:ph type="ftr" idx="11"/>
          </p:nvPr>
        </p:nvSpPr>
        <p:spPr>
          <a:xfrm>
            <a:off x="513159" y="4629150"/>
            <a:ext cx="5658000" cy="273900"/>
          </a:xfrm>
          <a:prstGeom prst="rect">
            <a:avLst/>
          </a:prstGeom>
          <a:noFill/>
          <a:ln>
            <a:noFill/>
          </a:ln>
        </p:spPr>
        <p:txBody>
          <a:bodyPr spcFirstLastPara="1" wrap="square" lIns="92000" tIns="92000" rIns="92000" bIns="92000" anchor="t" anchorCtr="0"/>
          <a:lstStyle>
            <a:lvl1pPr marL="0" marR="0" lvl="0" indent="0" algn="l" rtl="0">
              <a:spcBef>
                <a:spcPts val="0"/>
              </a:spcBef>
              <a:spcAft>
                <a:spcPts val="0"/>
              </a:spcAft>
              <a:buSzPts val="1400"/>
              <a:buNone/>
              <a:defRPr sz="800" b="0" i="0">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58" name="Google Shape;158;p34"/>
          <p:cNvSpPr txBox="1">
            <a:spLocks noGrp="1"/>
          </p:cNvSpPr>
          <p:nvPr>
            <p:ph type="sldNum" idx="12"/>
          </p:nvPr>
        </p:nvSpPr>
        <p:spPr>
          <a:xfrm>
            <a:off x="7772400" y="4183856"/>
            <a:ext cx="856800" cy="502500"/>
          </a:xfrm>
          <a:prstGeom prst="rect">
            <a:avLst/>
          </a:prstGeom>
          <a:noFill/>
          <a:ln>
            <a:noFill/>
          </a:ln>
        </p:spPr>
        <p:txBody>
          <a:bodyPr spcFirstLastPara="1" wrap="square" lIns="69000" tIns="34500" rIns="69000" bIns="34500" anchor="b" anchorCtr="0">
            <a:noAutofit/>
          </a:bodyPr>
          <a:lstStyle>
            <a:lvl1pPr marL="0" marR="0" lvl="0" indent="0" algn="r" rtl="0">
              <a:spcBef>
                <a:spcPts val="0"/>
              </a:spcBef>
              <a:spcAft>
                <a:spcPts val="0"/>
              </a:spcAft>
              <a:buNone/>
              <a:defRPr sz="2400" b="0" i="0">
                <a:solidFill>
                  <a:srgbClr val="09304A"/>
                </a:solidFill>
                <a:latin typeface="Century Gothic"/>
                <a:ea typeface="Century Gothic"/>
                <a:cs typeface="Century Gothic"/>
                <a:sym typeface="Century Gothic"/>
              </a:defRPr>
            </a:lvl1pPr>
            <a:lvl2pPr marL="0" marR="0" lvl="1" indent="0" algn="r" rtl="0">
              <a:spcBef>
                <a:spcPts val="0"/>
              </a:spcBef>
              <a:spcAft>
                <a:spcPts val="0"/>
              </a:spcAft>
              <a:buNone/>
              <a:defRPr sz="2400" b="0" i="0">
                <a:solidFill>
                  <a:srgbClr val="09304A"/>
                </a:solidFill>
                <a:latin typeface="Century Gothic"/>
                <a:ea typeface="Century Gothic"/>
                <a:cs typeface="Century Gothic"/>
                <a:sym typeface="Century Gothic"/>
              </a:defRPr>
            </a:lvl2pPr>
            <a:lvl3pPr marL="0" marR="0" lvl="2" indent="0" algn="r" rtl="0">
              <a:spcBef>
                <a:spcPts val="0"/>
              </a:spcBef>
              <a:spcAft>
                <a:spcPts val="0"/>
              </a:spcAft>
              <a:buNone/>
              <a:defRPr sz="2400" b="0" i="0">
                <a:solidFill>
                  <a:srgbClr val="09304A"/>
                </a:solidFill>
                <a:latin typeface="Century Gothic"/>
                <a:ea typeface="Century Gothic"/>
                <a:cs typeface="Century Gothic"/>
                <a:sym typeface="Century Gothic"/>
              </a:defRPr>
            </a:lvl3pPr>
            <a:lvl4pPr marL="0" marR="0" lvl="3" indent="0" algn="r" rtl="0">
              <a:spcBef>
                <a:spcPts val="0"/>
              </a:spcBef>
              <a:spcAft>
                <a:spcPts val="0"/>
              </a:spcAft>
              <a:buNone/>
              <a:defRPr sz="2400" b="0" i="0">
                <a:solidFill>
                  <a:srgbClr val="09304A"/>
                </a:solidFill>
                <a:latin typeface="Century Gothic"/>
                <a:ea typeface="Century Gothic"/>
                <a:cs typeface="Century Gothic"/>
                <a:sym typeface="Century Gothic"/>
              </a:defRPr>
            </a:lvl4pPr>
            <a:lvl5pPr marL="0" marR="0" lvl="4" indent="0" algn="r" rtl="0">
              <a:spcBef>
                <a:spcPts val="0"/>
              </a:spcBef>
              <a:spcAft>
                <a:spcPts val="0"/>
              </a:spcAft>
              <a:buNone/>
              <a:defRPr sz="2400" b="0" i="0">
                <a:solidFill>
                  <a:srgbClr val="09304A"/>
                </a:solidFill>
                <a:latin typeface="Century Gothic"/>
                <a:ea typeface="Century Gothic"/>
                <a:cs typeface="Century Gothic"/>
                <a:sym typeface="Century Gothic"/>
              </a:defRPr>
            </a:lvl5pPr>
            <a:lvl6pPr marL="0" marR="0" lvl="5" indent="0" algn="r" rtl="0">
              <a:spcBef>
                <a:spcPts val="0"/>
              </a:spcBef>
              <a:spcAft>
                <a:spcPts val="0"/>
              </a:spcAft>
              <a:buNone/>
              <a:defRPr sz="2400" b="0" i="0">
                <a:solidFill>
                  <a:srgbClr val="09304A"/>
                </a:solidFill>
                <a:latin typeface="Century Gothic"/>
                <a:ea typeface="Century Gothic"/>
                <a:cs typeface="Century Gothic"/>
                <a:sym typeface="Century Gothic"/>
              </a:defRPr>
            </a:lvl6pPr>
            <a:lvl7pPr marL="0" marR="0" lvl="6" indent="0" algn="r" rtl="0">
              <a:spcBef>
                <a:spcPts val="0"/>
              </a:spcBef>
              <a:spcAft>
                <a:spcPts val="0"/>
              </a:spcAft>
              <a:buNone/>
              <a:defRPr sz="2400" b="0" i="0">
                <a:solidFill>
                  <a:srgbClr val="09304A"/>
                </a:solidFill>
                <a:latin typeface="Century Gothic"/>
                <a:ea typeface="Century Gothic"/>
                <a:cs typeface="Century Gothic"/>
                <a:sym typeface="Century Gothic"/>
              </a:defRPr>
            </a:lvl7pPr>
            <a:lvl8pPr marL="0" marR="0" lvl="7" indent="0" algn="r" rtl="0">
              <a:spcBef>
                <a:spcPts val="0"/>
              </a:spcBef>
              <a:spcAft>
                <a:spcPts val="0"/>
              </a:spcAft>
              <a:buNone/>
              <a:defRPr sz="2400" b="0" i="0">
                <a:solidFill>
                  <a:srgbClr val="09304A"/>
                </a:solidFill>
                <a:latin typeface="Century Gothic"/>
                <a:ea typeface="Century Gothic"/>
                <a:cs typeface="Century Gothic"/>
                <a:sym typeface="Century Gothic"/>
              </a:defRPr>
            </a:lvl8pPr>
            <a:lvl9pPr marL="0" marR="0" lvl="8" indent="0" algn="r" rtl="0">
              <a:spcBef>
                <a:spcPts val="0"/>
              </a:spcBef>
              <a:spcAft>
                <a:spcPts val="0"/>
              </a:spcAft>
              <a:buNone/>
              <a:defRPr sz="2400" b="0" i="0">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9"/>
        <p:cNvGrpSpPr/>
        <p:nvPr/>
      </p:nvGrpSpPr>
      <p:grpSpPr>
        <a:xfrm>
          <a:off x="0" y="0"/>
          <a:ext cx="0" cy="0"/>
          <a:chOff x="0" y="0"/>
          <a:chExt cx="0" cy="0"/>
        </a:xfrm>
      </p:grpSpPr>
      <p:sp>
        <p:nvSpPr>
          <p:cNvPr id="160" name="Google Shape;160;p35"/>
          <p:cNvSpPr txBox="1">
            <a:spLocks noGrp="1"/>
          </p:cNvSpPr>
          <p:nvPr>
            <p:ph type="title"/>
          </p:nvPr>
        </p:nvSpPr>
        <p:spPr>
          <a:xfrm>
            <a:off x="990599" y="114301"/>
            <a:ext cx="7713900" cy="288600"/>
          </a:xfrm>
          <a:prstGeom prst="rect">
            <a:avLst/>
          </a:prstGeom>
          <a:noFill/>
          <a:ln>
            <a:noFill/>
          </a:ln>
        </p:spPr>
        <p:txBody>
          <a:bodyPr spcFirstLastPara="1" wrap="square" lIns="92000" tIns="92000" rIns="92000" bIns="92000" anchor="ctr" anchorCtr="0"/>
          <a:lstStyle>
            <a:lvl1pPr marL="0" marR="0" lvl="0" indent="0" algn="l" rtl="0">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L="0" marR="0" lvl="1" indent="0" algn="l" rtl="0">
              <a:spcBef>
                <a:spcPts val="0"/>
              </a:spcBef>
              <a:spcAft>
                <a:spcPts val="0"/>
              </a:spcAft>
              <a:buSzPts val="2800"/>
              <a:buNone/>
              <a:defRPr sz="1400" b="0" i="0" u="none" strike="noStrike" cap="none">
                <a:solidFill>
                  <a:schemeClr val="lt2"/>
                </a:solidFill>
              </a:defRPr>
            </a:lvl2pPr>
            <a:lvl3pPr marL="0" marR="0" lvl="2" indent="0" algn="l" rtl="0">
              <a:spcBef>
                <a:spcPts val="0"/>
              </a:spcBef>
              <a:spcAft>
                <a:spcPts val="0"/>
              </a:spcAft>
              <a:buSzPts val="2800"/>
              <a:buNone/>
              <a:defRPr sz="1400" b="0" i="0" u="none" strike="noStrike" cap="none">
                <a:solidFill>
                  <a:schemeClr val="lt2"/>
                </a:solidFill>
              </a:defRPr>
            </a:lvl3pPr>
            <a:lvl4pPr marL="0" marR="0" lvl="3" indent="0" algn="l" rtl="0">
              <a:spcBef>
                <a:spcPts val="0"/>
              </a:spcBef>
              <a:spcAft>
                <a:spcPts val="0"/>
              </a:spcAft>
              <a:buSzPts val="2800"/>
              <a:buNone/>
              <a:defRPr sz="1400" b="0" i="0" u="none" strike="noStrike" cap="none">
                <a:solidFill>
                  <a:schemeClr val="lt2"/>
                </a:solidFill>
              </a:defRPr>
            </a:lvl4pPr>
            <a:lvl5pPr marL="0" marR="0" lvl="4" indent="0" algn="l" rtl="0">
              <a:spcBef>
                <a:spcPts val="0"/>
              </a:spcBef>
              <a:spcAft>
                <a:spcPts val="0"/>
              </a:spcAft>
              <a:buSzPts val="2800"/>
              <a:buNone/>
              <a:defRPr sz="1400" b="0" i="0" u="none" strike="noStrike" cap="none">
                <a:solidFill>
                  <a:schemeClr val="lt2"/>
                </a:solidFill>
              </a:defRPr>
            </a:lvl5pPr>
            <a:lvl6pPr marL="0" marR="0" lvl="5" indent="0" algn="l" rtl="0">
              <a:spcBef>
                <a:spcPts val="0"/>
              </a:spcBef>
              <a:spcAft>
                <a:spcPts val="0"/>
              </a:spcAft>
              <a:buSzPts val="2800"/>
              <a:buNone/>
              <a:defRPr sz="1400" b="0" i="0" u="none" strike="noStrike" cap="none">
                <a:solidFill>
                  <a:schemeClr val="lt2"/>
                </a:solidFill>
              </a:defRPr>
            </a:lvl6pPr>
            <a:lvl7pPr marL="0" marR="0" lvl="6" indent="0" algn="l" rtl="0">
              <a:spcBef>
                <a:spcPts val="0"/>
              </a:spcBef>
              <a:spcAft>
                <a:spcPts val="0"/>
              </a:spcAft>
              <a:buSzPts val="2800"/>
              <a:buNone/>
              <a:defRPr sz="1400" b="0" i="0" u="none" strike="noStrike" cap="none">
                <a:solidFill>
                  <a:schemeClr val="lt2"/>
                </a:solidFill>
              </a:defRPr>
            </a:lvl7pPr>
            <a:lvl8pPr marL="0" marR="0" lvl="7" indent="0" algn="l" rtl="0">
              <a:spcBef>
                <a:spcPts val="0"/>
              </a:spcBef>
              <a:spcAft>
                <a:spcPts val="0"/>
              </a:spcAft>
              <a:buSzPts val="2800"/>
              <a:buNone/>
              <a:defRPr sz="1400" b="0" i="0" u="none" strike="noStrike" cap="none">
                <a:solidFill>
                  <a:schemeClr val="lt2"/>
                </a:solidFill>
              </a:defRPr>
            </a:lvl8pPr>
            <a:lvl9pPr marL="0" marR="0" lvl="8" indent="0" algn="l" rtl="0">
              <a:spcBef>
                <a:spcPts val="0"/>
              </a:spcBef>
              <a:spcAft>
                <a:spcPts val="0"/>
              </a:spcAft>
              <a:buSzPts val="2800"/>
              <a:buNone/>
              <a:defRPr sz="1400" b="0" i="0" u="none" strike="noStrike" cap="none">
                <a:solidFill>
                  <a:schemeClr val="lt2"/>
                </a:solidFill>
              </a:defRPr>
            </a:lvl9pPr>
          </a:lstStyle>
          <a:p>
            <a:endParaRPr/>
          </a:p>
        </p:txBody>
      </p:sp>
      <p:sp>
        <p:nvSpPr>
          <p:cNvPr id="161" name="Google Shape;161;p35"/>
          <p:cNvSpPr txBox="1">
            <a:spLocks noGrp="1"/>
          </p:cNvSpPr>
          <p:nvPr>
            <p:ph type="body" idx="1"/>
          </p:nvPr>
        </p:nvSpPr>
        <p:spPr>
          <a:xfrm>
            <a:off x="801199" y="1216478"/>
            <a:ext cx="7049700" cy="1192200"/>
          </a:xfrm>
          <a:prstGeom prst="rect">
            <a:avLst/>
          </a:prstGeom>
          <a:noFill/>
          <a:ln>
            <a:noFill/>
          </a:ln>
        </p:spPr>
        <p:txBody>
          <a:bodyPr spcFirstLastPara="1" wrap="square" lIns="92000" tIns="92000" rIns="92000" bIns="92000" anchor="ctr" anchorCtr="0"/>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162" name="Google Shape;162;p35"/>
          <p:cNvSpPr txBox="1">
            <a:spLocks noGrp="1"/>
          </p:cNvSpPr>
          <p:nvPr>
            <p:ph type="dt" idx="10"/>
          </p:nvPr>
        </p:nvSpPr>
        <p:spPr>
          <a:xfrm>
            <a:off x="2350008" y="4896614"/>
            <a:ext cx="850500" cy="126300"/>
          </a:xfrm>
          <a:prstGeom prst="rect">
            <a:avLst/>
          </a:prstGeom>
          <a:noFill/>
          <a:ln>
            <a:noFill/>
          </a:ln>
        </p:spPr>
        <p:txBody>
          <a:bodyPr spcFirstLastPara="1" wrap="square" lIns="92000" tIns="92000" rIns="92000" bIns="92000" anchor="t" anchorCtr="0"/>
          <a:lstStyle>
            <a:lvl1pPr marL="0" marR="0" lvl="0" indent="0" algn="r" rtl="0">
              <a:spcBef>
                <a:spcPts val="0"/>
              </a:spcBef>
              <a:spcAft>
                <a:spcPts val="0"/>
              </a:spcAft>
              <a:buSzPts val="1400"/>
              <a:buNone/>
              <a:defRPr sz="800" b="0" i="0">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63" name="Google Shape;163;p35"/>
          <p:cNvSpPr txBox="1">
            <a:spLocks noGrp="1"/>
          </p:cNvSpPr>
          <p:nvPr>
            <p:ph type="ftr" idx="11"/>
          </p:nvPr>
        </p:nvSpPr>
        <p:spPr>
          <a:xfrm>
            <a:off x="3121994" y="4864207"/>
            <a:ext cx="5181600" cy="173400"/>
          </a:xfrm>
          <a:prstGeom prst="rect">
            <a:avLst/>
          </a:prstGeom>
          <a:noFill/>
          <a:ln>
            <a:noFill/>
          </a:ln>
        </p:spPr>
        <p:txBody>
          <a:bodyPr spcFirstLastPara="1" wrap="square" lIns="92000" tIns="92000" rIns="92000" bIns="92000" anchor="t" anchorCtr="0"/>
          <a:lstStyle>
            <a:lvl1pPr marL="0" marR="0" lvl="0" indent="0" algn="l" rtl="0">
              <a:spcBef>
                <a:spcPts val="0"/>
              </a:spcBef>
              <a:spcAft>
                <a:spcPts val="0"/>
              </a:spcAft>
              <a:buSzPts val="1400"/>
              <a:buNone/>
              <a:defRPr sz="800" b="0" i="0">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64" name="Google Shape;164;p35"/>
          <p:cNvSpPr txBox="1">
            <a:spLocks noGrp="1"/>
          </p:cNvSpPr>
          <p:nvPr>
            <p:ph type="sldNum" idx="12"/>
          </p:nvPr>
        </p:nvSpPr>
        <p:spPr>
          <a:xfrm>
            <a:off x="8305801" y="4864207"/>
            <a:ext cx="346800" cy="173400"/>
          </a:xfrm>
          <a:prstGeom prst="rect">
            <a:avLst/>
          </a:prstGeom>
          <a:noFill/>
          <a:ln>
            <a:noFill/>
          </a:ln>
        </p:spPr>
        <p:txBody>
          <a:bodyPr spcFirstLastPara="1" wrap="square" lIns="69000" tIns="34500" rIns="69000" bIns="34500" anchor="b" anchorCtr="0">
            <a:noAutofit/>
          </a:bodyPr>
          <a:lstStyle>
            <a:lvl1pPr marL="0" marR="0" lvl="0" indent="0" algn="r" rtl="0">
              <a:spcBef>
                <a:spcPts val="0"/>
              </a:spcBef>
              <a:spcAft>
                <a:spcPts val="0"/>
              </a:spcAft>
              <a:buNone/>
              <a:defRPr sz="2400" b="0" i="0">
                <a:solidFill>
                  <a:srgbClr val="B1ACCE"/>
                </a:solidFill>
                <a:latin typeface="Century Gothic"/>
                <a:ea typeface="Century Gothic"/>
                <a:cs typeface="Century Gothic"/>
                <a:sym typeface="Century Gothic"/>
              </a:defRPr>
            </a:lvl1pPr>
            <a:lvl2pPr marL="0" marR="0" lvl="1" indent="0" algn="r" rtl="0">
              <a:spcBef>
                <a:spcPts val="0"/>
              </a:spcBef>
              <a:spcAft>
                <a:spcPts val="0"/>
              </a:spcAft>
              <a:buNone/>
              <a:defRPr sz="2400" b="0" i="0">
                <a:solidFill>
                  <a:srgbClr val="B1ACCE"/>
                </a:solidFill>
                <a:latin typeface="Century Gothic"/>
                <a:ea typeface="Century Gothic"/>
                <a:cs typeface="Century Gothic"/>
                <a:sym typeface="Century Gothic"/>
              </a:defRPr>
            </a:lvl2pPr>
            <a:lvl3pPr marL="0" marR="0" lvl="2" indent="0" algn="r" rtl="0">
              <a:spcBef>
                <a:spcPts val="0"/>
              </a:spcBef>
              <a:spcAft>
                <a:spcPts val="0"/>
              </a:spcAft>
              <a:buNone/>
              <a:defRPr sz="2400" b="0" i="0">
                <a:solidFill>
                  <a:srgbClr val="B1ACCE"/>
                </a:solidFill>
                <a:latin typeface="Century Gothic"/>
                <a:ea typeface="Century Gothic"/>
                <a:cs typeface="Century Gothic"/>
                <a:sym typeface="Century Gothic"/>
              </a:defRPr>
            </a:lvl3pPr>
            <a:lvl4pPr marL="0" marR="0" lvl="3" indent="0" algn="r" rtl="0">
              <a:spcBef>
                <a:spcPts val="0"/>
              </a:spcBef>
              <a:spcAft>
                <a:spcPts val="0"/>
              </a:spcAft>
              <a:buNone/>
              <a:defRPr sz="2400" b="0" i="0">
                <a:solidFill>
                  <a:srgbClr val="B1ACCE"/>
                </a:solidFill>
                <a:latin typeface="Century Gothic"/>
                <a:ea typeface="Century Gothic"/>
                <a:cs typeface="Century Gothic"/>
                <a:sym typeface="Century Gothic"/>
              </a:defRPr>
            </a:lvl4pPr>
            <a:lvl5pPr marL="0" marR="0" lvl="4" indent="0" algn="r" rtl="0">
              <a:spcBef>
                <a:spcPts val="0"/>
              </a:spcBef>
              <a:spcAft>
                <a:spcPts val="0"/>
              </a:spcAft>
              <a:buNone/>
              <a:defRPr sz="2400" b="0" i="0">
                <a:solidFill>
                  <a:srgbClr val="B1ACCE"/>
                </a:solidFill>
                <a:latin typeface="Century Gothic"/>
                <a:ea typeface="Century Gothic"/>
                <a:cs typeface="Century Gothic"/>
                <a:sym typeface="Century Gothic"/>
              </a:defRPr>
            </a:lvl5pPr>
            <a:lvl6pPr marL="0" marR="0" lvl="5" indent="0" algn="r" rtl="0">
              <a:spcBef>
                <a:spcPts val="0"/>
              </a:spcBef>
              <a:spcAft>
                <a:spcPts val="0"/>
              </a:spcAft>
              <a:buNone/>
              <a:defRPr sz="2400" b="0" i="0">
                <a:solidFill>
                  <a:srgbClr val="B1ACCE"/>
                </a:solidFill>
                <a:latin typeface="Century Gothic"/>
                <a:ea typeface="Century Gothic"/>
                <a:cs typeface="Century Gothic"/>
                <a:sym typeface="Century Gothic"/>
              </a:defRPr>
            </a:lvl6pPr>
            <a:lvl7pPr marL="0" marR="0" lvl="6" indent="0" algn="r" rtl="0">
              <a:spcBef>
                <a:spcPts val="0"/>
              </a:spcBef>
              <a:spcAft>
                <a:spcPts val="0"/>
              </a:spcAft>
              <a:buNone/>
              <a:defRPr sz="2400" b="0" i="0">
                <a:solidFill>
                  <a:srgbClr val="B1ACCE"/>
                </a:solidFill>
                <a:latin typeface="Century Gothic"/>
                <a:ea typeface="Century Gothic"/>
                <a:cs typeface="Century Gothic"/>
                <a:sym typeface="Century Gothic"/>
              </a:defRPr>
            </a:lvl7pPr>
            <a:lvl8pPr marL="0" marR="0" lvl="7" indent="0" algn="r" rtl="0">
              <a:spcBef>
                <a:spcPts val="0"/>
              </a:spcBef>
              <a:spcAft>
                <a:spcPts val="0"/>
              </a:spcAft>
              <a:buNone/>
              <a:defRPr sz="2400" b="0" i="0">
                <a:solidFill>
                  <a:srgbClr val="B1ACCE"/>
                </a:solidFill>
                <a:latin typeface="Century Gothic"/>
                <a:ea typeface="Century Gothic"/>
                <a:cs typeface="Century Gothic"/>
                <a:sym typeface="Century Gothic"/>
              </a:defRPr>
            </a:lvl8pPr>
            <a:lvl9pPr marL="0" marR="0" lvl="8" indent="0" algn="r" rtl="0">
              <a:spcBef>
                <a:spcPts val="0"/>
              </a:spcBef>
              <a:spcAft>
                <a:spcPts val="0"/>
              </a:spcAft>
              <a:buNone/>
              <a:defRPr sz="2400" b="0" i="0">
                <a:solidFill>
                  <a:srgbClr val="B1AC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
        <p:nvSpPr>
          <p:cNvPr id="165" name="Google Shape;165;p35"/>
          <p:cNvSpPr txBox="1">
            <a:spLocks noGrp="1"/>
          </p:cNvSpPr>
          <p:nvPr>
            <p:ph type="body" idx="2"/>
          </p:nvPr>
        </p:nvSpPr>
        <p:spPr>
          <a:xfrm>
            <a:off x="990600" y="685800"/>
            <a:ext cx="6855000" cy="147300"/>
          </a:xfrm>
          <a:prstGeom prst="rect">
            <a:avLst/>
          </a:prstGeom>
          <a:noFill/>
          <a:ln>
            <a:noFill/>
          </a:ln>
        </p:spPr>
        <p:txBody>
          <a:bodyPr spcFirstLastPara="1" wrap="square" lIns="92000" tIns="92000" rIns="92000" bIns="92000" anchor="ctr" anchorCtr="0"/>
          <a:lstStyle>
            <a:lvl1pPr marL="457200" marR="0" lvl="0" indent="-228600" algn="l" rtl="0">
              <a:lnSpc>
                <a:spcPct val="85000"/>
              </a:lnSpc>
              <a:spcBef>
                <a:spcPts val="0"/>
              </a:spcBef>
              <a:spcAft>
                <a:spcPts val="0"/>
              </a:spcAft>
              <a:buClr>
                <a:schemeClr val="lt1"/>
              </a:buClr>
              <a:buSzPts val="900"/>
              <a:buFont typeface="Noto Sans Symbols"/>
              <a:buNone/>
              <a:defRPr sz="1100" b="0" i="0" u="none" strike="noStrike" cap="none">
                <a:solidFill>
                  <a:schemeClr val="accent2"/>
                </a:solidFill>
                <a:latin typeface="Century Gothic"/>
                <a:ea typeface="Century Gothic"/>
                <a:cs typeface="Century Gothic"/>
                <a:sym typeface="Century Gothic"/>
              </a:defRPr>
            </a:lvl1pPr>
            <a:lvl2pPr marL="914400" marR="0" lvl="1" indent="-228600" algn="l" rtl="0">
              <a:spcBef>
                <a:spcPts val="500"/>
              </a:spcBef>
              <a:spcAft>
                <a:spcPts val="0"/>
              </a:spcAft>
              <a:buClr>
                <a:schemeClr val="lt1"/>
              </a:buClr>
              <a:buSzPts val="1100"/>
              <a:buFont typeface="Noto Sans Symbols"/>
              <a:buNone/>
              <a:defRPr sz="1400" b="0" i="0" u="none" strike="noStrike" cap="none">
                <a:solidFill>
                  <a:srgbClr val="0F486F"/>
                </a:solidFill>
                <a:latin typeface="Century Gothic"/>
                <a:ea typeface="Century Gothic"/>
                <a:cs typeface="Century Gothic"/>
                <a:sym typeface="Century Gothic"/>
              </a:defRPr>
            </a:lvl2pPr>
            <a:lvl3pPr marL="1371600" marR="0" lvl="2" indent="-228600"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3pPr>
            <a:lvl4pPr marL="1828800" marR="0" lvl="3" indent="-228600" algn="l" rtl="0">
              <a:spcBef>
                <a:spcPts val="500"/>
              </a:spcBef>
              <a:spcAft>
                <a:spcPts val="0"/>
              </a:spcAft>
              <a:buClr>
                <a:schemeClr val="lt1"/>
              </a:buClr>
              <a:buSzPts val="800"/>
              <a:buFont typeface="Noto Sans Symbols"/>
              <a:buNone/>
              <a:defRPr sz="1100" b="0" i="0" u="none" strike="noStrike" cap="none">
                <a:solidFill>
                  <a:srgbClr val="0F486F"/>
                </a:solidFill>
                <a:latin typeface="Century Gothic"/>
                <a:ea typeface="Century Gothic"/>
                <a:cs typeface="Century Gothic"/>
                <a:sym typeface="Century Gothic"/>
              </a:defRPr>
            </a:lvl4pPr>
            <a:lvl5pPr marL="2286000" marR="0" lvl="4" indent="-228600" algn="l" rtl="0">
              <a:spcBef>
                <a:spcPts val="500"/>
              </a:spcBef>
              <a:spcAft>
                <a:spcPts val="0"/>
              </a:spcAft>
              <a:buClr>
                <a:schemeClr val="lt1"/>
              </a:buClr>
              <a:buSzPts val="800"/>
              <a:buFont typeface="Noto Sans Symbols"/>
              <a:buNone/>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6"/>
        <p:cNvGrpSpPr/>
        <p:nvPr/>
      </p:nvGrpSpPr>
      <p:grpSpPr>
        <a:xfrm>
          <a:off x="0" y="0"/>
          <a:ext cx="0" cy="0"/>
          <a:chOff x="0" y="0"/>
          <a:chExt cx="0" cy="0"/>
        </a:xfrm>
      </p:grpSpPr>
      <p:sp>
        <p:nvSpPr>
          <p:cNvPr id="167" name="Google Shape;167;p36"/>
          <p:cNvSpPr txBox="1">
            <a:spLocks noGrp="1"/>
          </p:cNvSpPr>
          <p:nvPr>
            <p:ph type="title"/>
          </p:nvPr>
        </p:nvSpPr>
        <p:spPr>
          <a:xfrm>
            <a:off x="513159" y="3365499"/>
            <a:ext cx="6400800" cy="1130400"/>
          </a:xfrm>
          <a:prstGeom prst="rect">
            <a:avLst/>
          </a:prstGeom>
          <a:noFill/>
          <a:ln>
            <a:noFill/>
          </a:ln>
        </p:spPr>
        <p:txBody>
          <a:bodyPr spcFirstLastPara="1" wrap="square" lIns="92000" tIns="92000" rIns="92000" bIns="92000" anchor="ctr" anchorCtr="0"/>
          <a:lstStyle>
            <a:lvl1pPr marL="0" marR="0" lvl="0" indent="0" algn="l" rtl="0">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L="0" marR="0" lvl="1" indent="0" algn="l" rtl="0">
              <a:spcBef>
                <a:spcPts val="0"/>
              </a:spcBef>
              <a:spcAft>
                <a:spcPts val="0"/>
              </a:spcAft>
              <a:buSzPts val="2800"/>
              <a:buNone/>
              <a:defRPr sz="1400" b="0" i="0" u="none" strike="noStrike" cap="none">
                <a:solidFill>
                  <a:schemeClr val="lt2"/>
                </a:solidFill>
              </a:defRPr>
            </a:lvl2pPr>
            <a:lvl3pPr marL="0" marR="0" lvl="2" indent="0" algn="l" rtl="0">
              <a:spcBef>
                <a:spcPts val="0"/>
              </a:spcBef>
              <a:spcAft>
                <a:spcPts val="0"/>
              </a:spcAft>
              <a:buSzPts val="2800"/>
              <a:buNone/>
              <a:defRPr sz="1400" b="0" i="0" u="none" strike="noStrike" cap="none">
                <a:solidFill>
                  <a:schemeClr val="lt2"/>
                </a:solidFill>
              </a:defRPr>
            </a:lvl3pPr>
            <a:lvl4pPr marL="0" marR="0" lvl="3" indent="0" algn="l" rtl="0">
              <a:spcBef>
                <a:spcPts val="0"/>
              </a:spcBef>
              <a:spcAft>
                <a:spcPts val="0"/>
              </a:spcAft>
              <a:buSzPts val="2800"/>
              <a:buNone/>
              <a:defRPr sz="1400" b="0" i="0" u="none" strike="noStrike" cap="none">
                <a:solidFill>
                  <a:schemeClr val="lt2"/>
                </a:solidFill>
              </a:defRPr>
            </a:lvl4pPr>
            <a:lvl5pPr marL="0" marR="0" lvl="4" indent="0" algn="l" rtl="0">
              <a:spcBef>
                <a:spcPts val="0"/>
              </a:spcBef>
              <a:spcAft>
                <a:spcPts val="0"/>
              </a:spcAft>
              <a:buSzPts val="2800"/>
              <a:buNone/>
              <a:defRPr sz="1400" b="0" i="0" u="none" strike="noStrike" cap="none">
                <a:solidFill>
                  <a:schemeClr val="lt2"/>
                </a:solidFill>
              </a:defRPr>
            </a:lvl5pPr>
            <a:lvl6pPr marL="0" marR="0" lvl="5" indent="0" algn="l" rtl="0">
              <a:spcBef>
                <a:spcPts val="0"/>
              </a:spcBef>
              <a:spcAft>
                <a:spcPts val="0"/>
              </a:spcAft>
              <a:buSzPts val="2800"/>
              <a:buNone/>
              <a:defRPr sz="1400" b="0" i="0" u="none" strike="noStrike" cap="none">
                <a:solidFill>
                  <a:schemeClr val="lt2"/>
                </a:solidFill>
              </a:defRPr>
            </a:lvl6pPr>
            <a:lvl7pPr marL="0" marR="0" lvl="6" indent="0" algn="l" rtl="0">
              <a:spcBef>
                <a:spcPts val="0"/>
              </a:spcBef>
              <a:spcAft>
                <a:spcPts val="0"/>
              </a:spcAft>
              <a:buSzPts val="2800"/>
              <a:buNone/>
              <a:defRPr sz="1400" b="0" i="0" u="none" strike="noStrike" cap="none">
                <a:solidFill>
                  <a:schemeClr val="lt2"/>
                </a:solidFill>
              </a:defRPr>
            </a:lvl7pPr>
            <a:lvl8pPr marL="0" marR="0" lvl="7" indent="0" algn="l" rtl="0">
              <a:spcBef>
                <a:spcPts val="0"/>
              </a:spcBef>
              <a:spcAft>
                <a:spcPts val="0"/>
              </a:spcAft>
              <a:buSzPts val="2800"/>
              <a:buNone/>
              <a:defRPr sz="1400" b="0" i="0" u="none" strike="noStrike" cap="none">
                <a:solidFill>
                  <a:schemeClr val="lt2"/>
                </a:solidFill>
              </a:defRPr>
            </a:lvl8pPr>
            <a:lvl9pPr marL="0" marR="0" lvl="8" indent="0" algn="l" rtl="0">
              <a:spcBef>
                <a:spcPts val="0"/>
              </a:spcBef>
              <a:spcAft>
                <a:spcPts val="0"/>
              </a:spcAft>
              <a:buSzPts val="2800"/>
              <a:buNone/>
              <a:defRPr sz="1400" b="0" i="0" u="none" strike="noStrike" cap="none">
                <a:solidFill>
                  <a:schemeClr val="lt2"/>
                </a:solidFill>
              </a:defRPr>
            </a:lvl9pPr>
          </a:lstStyle>
          <a:p>
            <a:endParaRPr/>
          </a:p>
        </p:txBody>
      </p:sp>
      <p:sp>
        <p:nvSpPr>
          <p:cNvPr id="168" name="Google Shape;168;p36"/>
          <p:cNvSpPr txBox="1">
            <a:spLocks noGrp="1"/>
          </p:cNvSpPr>
          <p:nvPr>
            <p:ph type="body" idx="1"/>
          </p:nvPr>
        </p:nvSpPr>
        <p:spPr>
          <a:xfrm>
            <a:off x="729060" y="514350"/>
            <a:ext cx="3487200" cy="432300"/>
          </a:xfrm>
          <a:prstGeom prst="rect">
            <a:avLst/>
          </a:prstGeom>
          <a:noFill/>
          <a:ln>
            <a:noFill/>
          </a:ln>
        </p:spPr>
        <p:txBody>
          <a:bodyPr spcFirstLastPara="1" wrap="square" lIns="92000" tIns="92000" rIns="92000" bIns="92000" anchor="b" anchorCtr="0"/>
          <a:lstStyle>
            <a:lvl1pPr marL="457200" marR="0" lvl="0" indent="-228600" algn="l" rtl="0">
              <a:spcBef>
                <a:spcPts val="400"/>
              </a:spcBef>
              <a:spcAft>
                <a:spcPts val="0"/>
              </a:spcAft>
              <a:buClr>
                <a:schemeClr val="lt1"/>
              </a:buClr>
              <a:buSzPts val="1700"/>
              <a:buFont typeface="Noto Sans Symbols"/>
              <a:buNone/>
              <a:defRPr sz="21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500"/>
              </a:spcBef>
              <a:spcAft>
                <a:spcPts val="0"/>
              </a:spcAft>
              <a:buClr>
                <a:schemeClr val="lt1"/>
              </a:buClr>
              <a:buSzPts val="1200"/>
              <a:buFont typeface="Noto Sans Symbols"/>
              <a:buNone/>
              <a:defRPr sz="1500" b="1" i="0" u="none" strike="noStrike" cap="none">
                <a:solidFill>
                  <a:srgbClr val="0F486F"/>
                </a:solidFill>
                <a:latin typeface="Century Gothic"/>
                <a:ea typeface="Century Gothic"/>
                <a:cs typeface="Century Gothic"/>
                <a:sym typeface="Century Gothic"/>
              </a:defRPr>
            </a:lvl2pPr>
            <a:lvl3pPr marL="1371600" marR="0" lvl="2" indent="-228600" algn="l" rtl="0">
              <a:spcBef>
                <a:spcPts val="500"/>
              </a:spcBef>
              <a:spcAft>
                <a:spcPts val="0"/>
              </a:spcAft>
              <a:buClr>
                <a:schemeClr val="lt1"/>
              </a:buClr>
              <a:buSzPts val="1100"/>
              <a:buFont typeface="Noto Sans Symbols"/>
              <a:buNone/>
              <a:defRPr sz="1400" b="1" i="0" u="none" strike="noStrike" cap="none">
                <a:solidFill>
                  <a:srgbClr val="0F486F"/>
                </a:solidFill>
                <a:latin typeface="Century Gothic"/>
                <a:ea typeface="Century Gothic"/>
                <a:cs typeface="Century Gothic"/>
                <a:sym typeface="Century Gothic"/>
              </a:defRPr>
            </a:lvl3pPr>
            <a:lvl4pPr marL="1828800" marR="0" lvl="3"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4pPr>
            <a:lvl5pPr marL="2286000" marR="0" lvl="4"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5pPr>
            <a:lvl6pPr marL="2743200" marR="0" lvl="5"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6pPr>
            <a:lvl7pPr marL="3200400" marR="0" lvl="6"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7pPr>
            <a:lvl8pPr marL="3657600" marR="0" lvl="7"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8pPr>
            <a:lvl9pPr marL="4114800" marR="0" lvl="8" indent="-228600" algn="l" rtl="0">
              <a:spcBef>
                <a:spcPts val="500"/>
              </a:spcBef>
              <a:spcAft>
                <a:spcPts val="50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9pPr>
          </a:lstStyle>
          <a:p>
            <a:endParaRPr/>
          </a:p>
        </p:txBody>
      </p:sp>
      <p:sp>
        <p:nvSpPr>
          <p:cNvPr id="169" name="Google Shape;169;p36"/>
          <p:cNvSpPr txBox="1">
            <a:spLocks noGrp="1"/>
          </p:cNvSpPr>
          <p:nvPr>
            <p:ph type="body" idx="2"/>
          </p:nvPr>
        </p:nvSpPr>
        <p:spPr>
          <a:xfrm>
            <a:off x="513158" y="952897"/>
            <a:ext cx="3703200" cy="2272800"/>
          </a:xfrm>
          <a:prstGeom prst="rect">
            <a:avLst/>
          </a:prstGeom>
          <a:noFill/>
          <a:ln>
            <a:noFill/>
          </a:ln>
        </p:spPr>
        <p:txBody>
          <a:bodyPr spcFirstLastPara="1" wrap="square" lIns="92000" tIns="92000" rIns="92000" bIns="92000" anchor="t" anchorCtr="0"/>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170" name="Google Shape;170;p36"/>
          <p:cNvSpPr txBox="1">
            <a:spLocks noGrp="1"/>
          </p:cNvSpPr>
          <p:nvPr>
            <p:ph type="body" idx="3"/>
          </p:nvPr>
        </p:nvSpPr>
        <p:spPr>
          <a:xfrm>
            <a:off x="4559300" y="514350"/>
            <a:ext cx="3498900" cy="432300"/>
          </a:xfrm>
          <a:prstGeom prst="rect">
            <a:avLst/>
          </a:prstGeom>
          <a:noFill/>
          <a:ln>
            <a:noFill/>
          </a:ln>
        </p:spPr>
        <p:txBody>
          <a:bodyPr spcFirstLastPara="1" wrap="square" lIns="92000" tIns="92000" rIns="92000" bIns="92000" anchor="b" anchorCtr="0"/>
          <a:lstStyle>
            <a:lvl1pPr marL="457200" marR="0" lvl="0" indent="-228600" algn="l" rtl="0">
              <a:spcBef>
                <a:spcPts val="400"/>
              </a:spcBef>
              <a:spcAft>
                <a:spcPts val="0"/>
              </a:spcAft>
              <a:buClr>
                <a:schemeClr val="lt1"/>
              </a:buClr>
              <a:buSzPts val="1700"/>
              <a:buFont typeface="Noto Sans Symbols"/>
              <a:buNone/>
              <a:defRPr sz="21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500"/>
              </a:spcBef>
              <a:spcAft>
                <a:spcPts val="0"/>
              </a:spcAft>
              <a:buClr>
                <a:schemeClr val="lt1"/>
              </a:buClr>
              <a:buSzPts val="1200"/>
              <a:buFont typeface="Noto Sans Symbols"/>
              <a:buNone/>
              <a:defRPr sz="1500" b="1" i="0" u="none" strike="noStrike" cap="none">
                <a:solidFill>
                  <a:srgbClr val="0F486F"/>
                </a:solidFill>
                <a:latin typeface="Century Gothic"/>
                <a:ea typeface="Century Gothic"/>
                <a:cs typeface="Century Gothic"/>
                <a:sym typeface="Century Gothic"/>
              </a:defRPr>
            </a:lvl2pPr>
            <a:lvl3pPr marL="1371600" marR="0" lvl="2" indent="-228600" algn="l" rtl="0">
              <a:spcBef>
                <a:spcPts val="500"/>
              </a:spcBef>
              <a:spcAft>
                <a:spcPts val="0"/>
              </a:spcAft>
              <a:buClr>
                <a:schemeClr val="lt1"/>
              </a:buClr>
              <a:buSzPts val="1100"/>
              <a:buFont typeface="Noto Sans Symbols"/>
              <a:buNone/>
              <a:defRPr sz="1400" b="1" i="0" u="none" strike="noStrike" cap="none">
                <a:solidFill>
                  <a:srgbClr val="0F486F"/>
                </a:solidFill>
                <a:latin typeface="Century Gothic"/>
                <a:ea typeface="Century Gothic"/>
                <a:cs typeface="Century Gothic"/>
                <a:sym typeface="Century Gothic"/>
              </a:defRPr>
            </a:lvl3pPr>
            <a:lvl4pPr marL="1828800" marR="0" lvl="3"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4pPr>
            <a:lvl5pPr marL="2286000" marR="0" lvl="4"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5pPr>
            <a:lvl6pPr marL="2743200" marR="0" lvl="5"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6pPr>
            <a:lvl7pPr marL="3200400" marR="0" lvl="6"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7pPr>
            <a:lvl8pPr marL="3657600" marR="0" lvl="7" indent="-228600" algn="l" rtl="0">
              <a:spcBef>
                <a:spcPts val="500"/>
              </a:spcBef>
              <a:spcAft>
                <a:spcPts val="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8pPr>
            <a:lvl9pPr marL="4114800" marR="0" lvl="8" indent="-228600" algn="l" rtl="0">
              <a:spcBef>
                <a:spcPts val="500"/>
              </a:spcBef>
              <a:spcAft>
                <a:spcPts val="500"/>
              </a:spcAft>
              <a:buClr>
                <a:schemeClr val="lt1"/>
              </a:buClr>
              <a:buSzPts val="1000"/>
              <a:buFont typeface="Noto Sans Symbols"/>
              <a:buNone/>
              <a:defRPr sz="1200" b="1" i="0" u="none" strike="noStrike" cap="none">
                <a:solidFill>
                  <a:srgbClr val="0F486F"/>
                </a:solidFill>
                <a:latin typeface="Century Gothic"/>
                <a:ea typeface="Century Gothic"/>
                <a:cs typeface="Century Gothic"/>
                <a:sym typeface="Century Gothic"/>
              </a:defRPr>
            </a:lvl9pPr>
          </a:lstStyle>
          <a:p>
            <a:endParaRPr/>
          </a:p>
        </p:txBody>
      </p:sp>
      <p:sp>
        <p:nvSpPr>
          <p:cNvPr id="171" name="Google Shape;171;p36"/>
          <p:cNvSpPr txBox="1">
            <a:spLocks noGrp="1"/>
          </p:cNvSpPr>
          <p:nvPr>
            <p:ph type="body" idx="4"/>
          </p:nvPr>
        </p:nvSpPr>
        <p:spPr>
          <a:xfrm>
            <a:off x="4354909" y="946547"/>
            <a:ext cx="3696900" cy="2272800"/>
          </a:xfrm>
          <a:prstGeom prst="rect">
            <a:avLst/>
          </a:prstGeom>
          <a:noFill/>
          <a:ln>
            <a:noFill/>
          </a:ln>
        </p:spPr>
        <p:txBody>
          <a:bodyPr spcFirstLastPara="1" wrap="square" lIns="92000" tIns="92000" rIns="92000" bIns="92000" anchor="t" anchorCtr="0"/>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172" name="Google Shape;172;p36"/>
          <p:cNvSpPr txBox="1">
            <a:spLocks noGrp="1"/>
          </p:cNvSpPr>
          <p:nvPr>
            <p:ph type="dt" idx="10"/>
          </p:nvPr>
        </p:nvSpPr>
        <p:spPr>
          <a:xfrm>
            <a:off x="7428309" y="4629150"/>
            <a:ext cx="1200000" cy="273900"/>
          </a:xfrm>
          <a:prstGeom prst="rect">
            <a:avLst/>
          </a:prstGeom>
          <a:noFill/>
          <a:ln>
            <a:noFill/>
          </a:ln>
        </p:spPr>
        <p:txBody>
          <a:bodyPr spcFirstLastPara="1" wrap="square" lIns="92000" tIns="92000" rIns="92000" bIns="92000" anchor="t" anchorCtr="0"/>
          <a:lstStyle>
            <a:lvl1pPr marL="0" marR="0" lvl="0" indent="0" algn="r" rtl="0">
              <a:spcBef>
                <a:spcPts val="0"/>
              </a:spcBef>
              <a:spcAft>
                <a:spcPts val="0"/>
              </a:spcAft>
              <a:buSzPts val="1400"/>
              <a:buNone/>
              <a:defRPr sz="800" b="0" i="0">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73" name="Google Shape;173;p36"/>
          <p:cNvSpPr txBox="1">
            <a:spLocks noGrp="1"/>
          </p:cNvSpPr>
          <p:nvPr>
            <p:ph type="ftr" idx="11"/>
          </p:nvPr>
        </p:nvSpPr>
        <p:spPr>
          <a:xfrm>
            <a:off x="513159" y="4629150"/>
            <a:ext cx="5658000" cy="273900"/>
          </a:xfrm>
          <a:prstGeom prst="rect">
            <a:avLst/>
          </a:prstGeom>
          <a:noFill/>
          <a:ln>
            <a:noFill/>
          </a:ln>
        </p:spPr>
        <p:txBody>
          <a:bodyPr spcFirstLastPara="1" wrap="square" lIns="92000" tIns="92000" rIns="92000" bIns="92000" anchor="t" anchorCtr="0"/>
          <a:lstStyle>
            <a:lvl1pPr marL="0" marR="0" lvl="0" indent="0" algn="l" rtl="0">
              <a:spcBef>
                <a:spcPts val="0"/>
              </a:spcBef>
              <a:spcAft>
                <a:spcPts val="0"/>
              </a:spcAft>
              <a:buSzPts val="1400"/>
              <a:buNone/>
              <a:defRPr sz="800" b="0" i="0">
                <a:solidFill>
                  <a:srgbClr val="09304A"/>
                </a:solidFill>
                <a:latin typeface="Century Gothic"/>
                <a:ea typeface="Century Gothic"/>
                <a:cs typeface="Century Gothic"/>
                <a:sym typeface="Century Gothic"/>
              </a:defRPr>
            </a:lvl1pPr>
            <a:lvl2pPr marL="342900" marR="0" lvl="1"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L="698500" marR="0" lvl="2"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L="1041400" marR="0" lvl="3"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L="1384300" marR="0" lvl="4"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L="1727200" marR="0" lvl="5"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L="2070100" marR="0" lvl="6"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L="2413000" marR="0" lvl="7"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L="2755900" marR="0" lvl="8" indent="0"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74" name="Google Shape;174;p36"/>
          <p:cNvSpPr txBox="1">
            <a:spLocks noGrp="1"/>
          </p:cNvSpPr>
          <p:nvPr>
            <p:ph type="sldNum" idx="12"/>
          </p:nvPr>
        </p:nvSpPr>
        <p:spPr>
          <a:xfrm>
            <a:off x="7772400" y="4183856"/>
            <a:ext cx="856800" cy="502500"/>
          </a:xfrm>
          <a:prstGeom prst="rect">
            <a:avLst/>
          </a:prstGeom>
          <a:noFill/>
          <a:ln>
            <a:noFill/>
          </a:ln>
        </p:spPr>
        <p:txBody>
          <a:bodyPr spcFirstLastPara="1" wrap="square" lIns="69000" tIns="34500" rIns="69000" bIns="34500" anchor="b" anchorCtr="0">
            <a:noAutofit/>
          </a:bodyPr>
          <a:lstStyle>
            <a:lvl1pPr marL="0" marR="0" lvl="0" indent="0" algn="r" rtl="0">
              <a:spcBef>
                <a:spcPts val="0"/>
              </a:spcBef>
              <a:spcAft>
                <a:spcPts val="0"/>
              </a:spcAft>
              <a:buNone/>
              <a:defRPr sz="2400" b="0" i="0">
                <a:solidFill>
                  <a:srgbClr val="09304A"/>
                </a:solidFill>
                <a:latin typeface="Century Gothic"/>
                <a:ea typeface="Century Gothic"/>
                <a:cs typeface="Century Gothic"/>
                <a:sym typeface="Century Gothic"/>
              </a:defRPr>
            </a:lvl1pPr>
            <a:lvl2pPr marL="0" marR="0" lvl="1" indent="0" algn="r" rtl="0">
              <a:spcBef>
                <a:spcPts val="0"/>
              </a:spcBef>
              <a:spcAft>
                <a:spcPts val="0"/>
              </a:spcAft>
              <a:buNone/>
              <a:defRPr sz="2400" b="0" i="0">
                <a:solidFill>
                  <a:srgbClr val="09304A"/>
                </a:solidFill>
                <a:latin typeface="Century Gothic"/>
                <a:ea typeface="Century Gothic"/>
                <a:cs typeface="Century Gothic"/>
                <a:sym typeface="Century Gothic"/>
              </a:defRPr>
            </a:lvl2pPr>
            <a:lvl3pPr marL="0" marR="0" lvl="2" indent="0" algn="r" rtl="0">
              <a:spcBef>
                <a:spcPts val="0"/>
              </a:spcBef>
              <a:spcAft>
                <a:spcPts val="0"/>
              </a:spcAft>
              <a:buNone/>
              <a:defRPr sz="2400" b="0" i="0">
                <a:solidFill>
                  <a:srgbClr val="09304A"/>
                </a:solidFill>
                <a:latin typeface="Century Gothic"/>
                <a:ea typeface="Century Gothic"/>
                <a:cs typeface="Century Gothic"/>
                <a:sym typeface="Century Gothic"/>
              </a:defRPr>
            </a:lvl3pPr>
            <a:lvl4pPr marL="0" marR="0" lvl="3" indent="0" algn="r" rtl="0">
              <a:spcBef>
                <a:spcPts val="0"/>
              </a:spcBef>
              <a:spcAft>
                <a:spcPts val="0"/>
              </a:spcAft>
              <a:buNone/>
              <a:defRPr sz="2400" b="0" i="0">
                <a:solidFill>
                  <a:srgbClr val="09304A"/>
                </a:solidFill>
                <a:latin typeface="Century Gothic"/>
                <a:ea typeface="Century Gothic"/>
                <a:cs typeface="Century Gothic"/>
                <a:sym typeface="Century Gothic"/>
              </a:defRPr>
            </a:lvl4pPr>
            <a:lvl5pPr marL="0" marR="0" lvl="4" indent="0" algn="r" rtl="0">
              <a:spcBef>
                <a:spcPts val="0"/>
              </a:spcBef>
              <a:spcAft>
                <a:spcPts val="0"/>
              </a:spcAft>
              <a:buNone/>
              <a:defRPr sz="2400" b="0" i="0">
                <a:solidFill>
                  <a:srgbClr val="09304A"/>
                </a:solidFill>
                <a:latin typeface="Century Gothic"/>
                <a:ea typeface="Century Gothic"/>
                <a:cs typeface="Century Gothic"/>
                <a:sym typeface="Century Gothic"/>
              </a:defRPr>
            </a:lvl5pPr>
            <a:lvl6pPr marL="0" marR="0" lvl="5" indent="0" algn="r" rtl="0">
              <a:spcBef>
                <a:spcPts val="0"/>
              </a:spcBef>
              <a:spcAft>
                <a:spcPts val="0"/>
              </a:spcAft>
              <a:buNone/>
              <a:defRPr sz="2400" b="0" i="0">
                <a:solidFill>
                  <a:srgbClr val="09304A"/>
                </a:solidFill>
                <a:latin typeface="Century Gothic"/>
                <a:ea typeface="Century Gothic"/>
                <a:cs typeface="Century Gothic"/>
                <a:sym typeface="Century Gothic"/>
              </a:defRPr>
            </a:lvl6pPr>
            <a:lvl7pPr marL="0" marR="0" lvl="6" indent="0" algn="r" rtl="0">
              <a:spcBef>
                <a:spcPts val="0"/>
              </a:spcBef>
              <a:spcAft>
                <a:spcPts val="0"/>
              </a:spcAft>
              <a:buNone/>
              <a:defRPr sz="2400" b="0" i="0">
                <a:solidFill>
                  <a:srgbClr val="09304A"/>
                </a:solidFill>
                <a:latin typeface="Century Gothic"/>
                <a:ea typeface="Century Gothic"/>
                <a:cs typeface="Century Gothic"/>
                <a:sym typeface="Century Gothic"/>
              </a:defRPr>
            </a:lvl7pPr>
            <a:lvl8pPr marL="0" marR="0" lvl="7" indent="0" algn="r" rtl="0">
              <a:spcBef>
                <a:spcPts val="0"/>
              </a:spcBef>
              <a:spcAft>
                <a:spcPts val="0"/>
              </a:spcAft>
              <a:buNone/>
              <a:defRPr sz="2400" b="0" i="0">
                <a:solidFill>
                  <a:srgbClr val="09304A"/>
                </a:solidFill>
                <a:latin typeface="Century Gothic"/>
                <a:ea typeface="Century Gothic"/>
                <a:cs typeface="Century Gothic"/>
                <a:sym typeface="Century Gothic"/>
              </a:defRPr>
            </a:lvl8pPr>
            <a:lvl9pPr marL="0" marR="0" lvl="8" indent="0" algn="r" rtl="0">
              <a:spcBef>
                <a:spcPts val="0"/>
              </a:spcBef>
              <a:spcAft>
                <a:spcPts val="0"/>
              </a:spcAft>
              <a:buNone/>
              <a:defRPr sz="2400" b="0" i="0">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311700" y="2150850"/>
            <a:ext cx="8520600" cy="841800"/>
          </a:xfrm>
          <a:prstGeom prst="rect">
            <a:avLst/>
          </a:prstGeom>
        </p:spPr>
        <p:txBody>
          <a:bodyPr spcFirstLastPara="1" wrap="square" lIns="92000" tIns="92000" rIns="92000" bIns="92000"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 name="Google Shape;100;p21"/>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311700" y="445025"/>
            <a:ext cx="8520600" cy="572700"/>
          </a:xfrm>
          <a:prstGeom prst="rect">
            <a:avLst/>
          </a:prstGeom>
        </p:spPr>
        <p:txBody>
          <a:bodyPr spcFirstLastPara="1" wrap="square" lIns="92000" tIns="92000" rIns="92000" bIns="92000"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22"/>
          <p:cNvSpPr txBox="1">
            <a:spLocks noGrp="1"/>
          </p:cNvSpPr>
          <p:nvPr>
            <p:ph type="body" idx="1"/>
          </p:nvPr>
        </p:nvSpPr>
        <p:spPr>
          <a:xfrm>
            <a:off x="311700" y="1152475"/>
            <a:ext cx="8520600" cy="3416400"/>
          </a:xfrm>
          <a:prstGeom prst="rect">
            <a:avLst/>
          </a:prstGeom>
        </p:spPr>
        <p:txBody>
          <a:bodyPr spcFirstLastPara="1" wrap="square" lIns="92000" tIns="92000" rIns="92000" bIns="92000" anchor="t" anchorCtr="0"/>
          <a:lstStyle>
            <a:lvl1pPr marL="457200" lvl="0" indent="-349250" rtl="0">
              <a:spcBef>
                <a:spcPts val="0"/>
              </a:spcBef>
              <a:spcAft>
                <a:spcPts val="0"/>
              </a:spcAft>
              <a:buSzPts val="19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4" name="Google Shape;104;p22"/>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311700" y="445025"/>
            <a:ext cx="8520600" cy="572700"/>
          </a:xfrm>
          <a:prstGeom prst="rect">
            <a:avLst/>
          </a:prstGeom>
        </p:spPr>
        <p:txBody>
          <a:bodyPr spcFirstLastPara="1" wrap="square" lIns="92000" tIns="92000" rIns="92000" bIns="92000"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23"/>
          <p:cNvSpPr txBox="1">
            <a:spLocks noGrp="1"/>
          </p:cNvSpPr>
          <p:nvPr>
            <p:ph type="body" idx="1"/>
          </p:nvPr>
        </p:nvSpPr>
        <p:spPr>
          <a:xfrm>
            <a:off x="311700" y="1152475"/>
            <a:ext cx="3999900" cy="3416400"/>
          </a:xfrm>
          <a:prstGeom prst="rect">
            <a:avLst/>
          </a:prstGeom>
        </p:spPr>
        <p:txBody>
          <a:bodyPr spcFirstLastPara="1" wrap="square" lIns="92000" tIns="92000" rIns="92000" bIns="92000"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8" name="Google Shape;108;p23"/>
          <p:cNvSpPr txBox="1">
            <a:spLocks noGrp="1"/>
          </p:cNvSpPr>
          <p:nvPr>
            <p:ph type="body" idx="2"/>
          </p:nvPr>
        </p:nvSpPr>
        <p:spPr>
          <a:xfrm>
            <a:off x="4832400" y="1152475"/>
            <a:ext cx="3999900" cy="3416400"/>
          </a:xfrm>
          <a:prstGeom prst="rect">
            <a:avLst/>
          </a:prstGeom>
        </p:spPr>
        <p:txBody>
          <a:bodyPr spcFirstLastPara="1" wrap="square" lIns="92000" tIns="92000" rIns="92000" bIns="92000"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9" name="Google Shape;109;p23"/>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311700" y="445025"/>
            <a:ext cx="8520600" cy="572700"/>
          </a:xfrm>
          <a:prstGeom prst="rect">
            <a:avLst/>
          </a:prstGeom>
        </p:spPr>
        <p:txBody>
          <a:bodyPr spcFirstLastPara="1" wrap="square" lIns="92000" tIns="92000" rIns="92000" bIns="92000"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24"/>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311700" y="555600"/>
            <a:ext cx="2808000" cy="755700"/>
          </a:xfrm>
          <a:prstGeom prst="rect">
            <a:avLst/>
          </a:prstGeom>
        </p:spPr>
        <p:txBody>
          <a:bodyPr spcFirstLastPara="1" wrap="square" lIns="92000" tIns="92000" rIns="92000" bIns="92000"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25"/>
          <p:cNvSpPr txBox="1">
            <a:spLocks noGrp="1"/>
          </p:cNvSpPr>
          <p:nvPr>
            <p:ph type="body" idx="1"/>
          </p:nvPr>
        </p:nvSpPr>
        <p:spPr>
          <a:xfrm>
            <a:off x="311700" y="1389600"/>
            <a:ext cx="2808000" cy="3179400"/>
          </a:xfrm>
          <a:prstGeom prst="rect">
            <a:avLst/>
          </a:prstGeom>
        </p:spPr>
        <p:txBody>
          <a:bodyPr spcFirstLastPara="1" wrap="square" lIns="92000" tIns="92000" rIns="92000" bIns="92000"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6" name="Google Shape;116;p25"/>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90250" y="450150"/>
            <a:ext cx="6367800" cy="4090800"/>
          </a:xfrm>
          <a:prstGeom prst="rect">
            <a:avLst/>
          </a:prstGeom>
        </p:spPr>
        <p:txBody>
          <a:bodyPr spcFirstLastPara="1" wrap="square" lIns="92000" tIns="92000" rIns="92000" bIns="92000"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9" name="Google Shape;119;p26"/>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0"/>
        <p:cNvGrpSpPr/>
        <p:nvPr/>
      </p:nvGrpSpPr>
      <p:grpSpPr>
        <a:xfrm>
          <a:off x="0" y="0"/>
          <a:ext cx="0" cy="0"/>
          <a:chOff x="0" y="0"/>
          <a:chExt cx="0" cy="0"/>
        </a:xfrm>
      </p:grpSpPr>
      <p:sp>
        <p:nvSpPr>
          <p:cNvPr id="121" name="Google Shape;121;p27"/>
          <p:cNvSpPr/>
          <p:nvPr/>
        </p:nvSpPr>
        <p:spPr>
          <a:xfrm>
            <a:off x="4572000" y="-125"/>
            <a:ext cx="4572000" cy="5143500"/>
          </a:xfrm>
          <a:prstGeom prst="rect">
            <a:avLst/>
          </a:prstGeom>
          <a:solidFill>
            <a:schemeClr val="lt2"/>
          </a:solidFill>
          <a:ln>
            <a:noFill/>
          </a:ln>
        </p:spPr>
        <p:txBody>
          <a:bodyPr spcFirstLastPara="1" wrap="square" lIns="92000" tIns="92000" rIns="92000" bIns="92000" anchor="ctr" anchorCtr="0">
            <a:noAutofit/>
          </a:bodyPr>
          <a:lstStyle/>
          <a:p>
            <a:pPr marL="0" lvl="0" indent="0" algn="l" rtl="0">
              <a:spcBef>
                <a:spcPts val="0"/>
              </a:spcBef>
              <a:spcAft>
                <a:spcPts val="0"/>
              </a:spcAft>
              <a:buNone/>
            </a:pPr>
            <a:endParaRPr/>
          </a:p>
        </p:txBody>
      </p:sp>
      <p:sp>
        <p:nvSpPr>
          <p:cNvPr id="122" name="Google Shape;122;p27"/>
          <p:cNvSpPr txBox="1">
            <a:spLocks noGrp="1"/>
          </p:cNvSpPr>
          <p:nvPr>
            <p:ph type="title"/>
          </p:nvPr>
        </p:nvSpPr>
        <p:spPr>
          <a:xfrm>
            <a:off x="265500" y="1233175"/>
            <a:ext cx="4045200" cy="1482300"/>
          </a:xfrm>
          <a:prstGeom prst="rect">
            <a:avLst/>
          </a:prstGeom>
        </p:spPr>
        <p:txBody>
          <a:bodyPr spcFirstLastPara="1" wrap="square" lIns="92000" tIns="92000" rIns="92000" bIns="92000"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3" name="Google Shape;123;p27"/>
          <p:cNvSpPr txBox="1">
            <a:spLocks noGrp="1"/>
          </p:cNvSpPr>
          <p:nvPr>
            <p:ph type="subTitle" idx="1"/>
          </p:nvPr>
        </p:nvSpPr>
        <p:spPr>
          <a:xfrm>
            <a:off x="265500" y="2803075"/>
            <a:ext cx="4045200" cy="1235100"/>
          </a:xfrm>
          <a:prstGeom prst="rect">
            <a:avLst/>
          </a:prstGeom>
        </p:spPr>
        <p:txBody>
          <a:bodyPr spcFirstLastPara="1" wrap="square" lIns="92000" tIns="92000" rIns="92000" bIns="92000"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4" name="Google Shape;124;p27"/>
          <p:cNvSpPr txBox="1">
            <a:spLocks noGrp="1"/>
          </p:cNvSpPr>
          <p:nvPr>
            <p:ph type="body" idx="2"/>
          </p:nvPr>
        </p:nvSpPr>
        <p:spPr>
          <a:xfrm>
            <a:off x="4939500" y="724075"/>
            <a:ext cx="3837000" cy="3695100"/>
          </a:xfrm>
          <a:prstGeom prst="rect">
            <a:avLst/>
          </a:prstGeom>
        </p:spPr>
        <p:txBody>
          <a:bodyPr spcFirstLastPara="1" wrap="square" lIns="92000" tIns="92000" rIns="92000" bIns="92000" anchor="ctr" anchorCtr="0"/>
          <a:lstStyle>
            <a:lvl1pPr marL="457200" lvl="0" indent="-349250" rtl="0">
              <a:spcBef>
                <a:spcPts val="0"/>
              </a:spcBef>
              <a:spcAft>
                <a:spcPts val="0"/>
              </a:spcAft>
              <a:buSzPts val="19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5" name="Google Shape;125;p27"/>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28"/>
          <p:cNvSpPr txBox="1">
            <a:spLocks noGrp="1"/>
          </p:cNvSpPr>
          <p:nvPr>
            <p:ph type="body" idx="1"/>
          </p:nvPr>
        </p:nvSpPr>
        <p:spPr>
          <a:xfrm>
            <a:off x="311700" y="4230575"/>
            <a:ext cx="5998800" cy="605100"/>
          </a:xfrm>
          <a:prstGeom prst="rect">
            <a:avLst/>
          </a:prstGeom>
        </p:spPr>
        <p:txBody>
          <a:bodyPr spcFirstLastPara="1" wrap="square" lIns="92000" tIns="92000" rIns="92000" bIns="92000" anchor="ctr" anchorCtr="0"/>
          <a:lstStyle>
            <a:lvl1pPr marL="457200" lvl="0" indent="-228600" rtl="0">
              <a:lnSpc>
                <a:spcPct val="100000"/>
              </a:lnSpc>
              <a:spcBef>
                <a:spcPts val="0"/>
              </a:spcBef>
              <a:spcAft>
                <a:spcPts val="0"/>
              </a:spcAft>
              <a:buSzPts val="1900"/>
              <a:buNone/>
              <a:defRPr/>
            </a:lvl1pPr>
          </a:lstStyle>
          <a:p>
            <a:endParaRPr/>
          </a:p>
        </p:txBody>
      </p:sp>
      <p:sp>
        <p:nvSpPr>
          <p:cNvPr id="128" name="Google Shape;128;p28"/>
          <p:cNvSpPr txBox="1">
            <a:spLocks noGrp="1"/>
          </p:cNvSpPr>
          <p:nvPr>
            <p:ph type="sldNum" idx="12"/>
          </p:nvPr>
        </p:nvSpPr>
        <p:spPr>
          <a:xfrm>
            <a:off x="8472458" y="4663217"/>
            <a:ext cx="548700" cy="393600"/>
          </a:xfrm>
          <a:prstGeom prst="rect">
            <a:avLst/>
          </a:prstGeom>
        </p:spPr>
        <p:txBody>
          <a:bodyPr spcFirstLastPara="1" wrap="square" lIns="92000" tIns="92000" rIns="92000" bIns="920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a:noFill/>
          <a:ln>
            <a:noFill/>
          </a:ln>
        </p:spPr>
        <p:txBody>
          <a:bodyPr spcFirstLastPara="1" wrap="square" lIns="92000" tIns="92000" rIns="92000" bIns="92000"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2" name="Google Shape;92;p19"/>
          <p:cNvSpPr txBox="1">
            <a:spLocks noGrp="1"/>
          </p:cNvSpPr>
          <p:nvPr>
            <p:ph type="body" idx="1"/>
          </p:nvPr>
        </p:nvSpPr>
        <p:spPr>
          <a:xfrm>
            <a:off x="311700" y="1152475"/>
            <a:ext cx="8520600" cy="3416400"/>
          </a:xfrm>
          <a:prstGeom prst="rect">
            <a:avLst/>
          </a:prstGeom>
          <a:noFill/>
          <a:ln>
            <a:noFill/>
          </a:ln>
        </p:spPr>
        <p:txBody>
          <a:bodyPr spcFirstLastPara="1" wrap="square" lIns="92000" tIns="92000" rIns="92000" bIns="92000" anchor="t" anchorCtr="0"/>
          <a:lstStyle>
            <a:lvl1pPr marL="457200" lvl="0" indent="-349250" rtl="0">
              <a:lnSpc>
                <a:spcPct val="115000"/>
              </a:lnSpc>
              <a:spcBef>
                <a:spcPts val="0"/>
              </a:spcBef>
              <a:spcAft>
                <a:spcPts val="0"/>
              </a:spcAft>
              <a:buClr>
                <a:schemeClr val="dk2"/>
              </a:buClr>
              <a:buSzPts val="1900"/>
              <a:buChar char="●"/>
              <a:defRPr sz="19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93" name="Google Shape;93;p19"/>
          <p:cNvSpPr txBox="1">
            <a:spLocks noGrp="1"/>
          </p:cNvSpPr>
          <p:nvPr>
            <p:ph type="sldNum" idx="12"/>
          </p:nvPr>
        </p:nvSpPr>
        <p:spPr>
          <a:xfrm>
            <a:off x="8472458" y="4663217"/>
            <a:ext cx="548700" cy="393600"/>
          </a:xfrm>
          <a:prstGeom prst="rect">
            <a:avLst/>
          </a:prstGeom>
          <a:noFill/>
          <a:ln>
            <a:noFill/>
          </a:ln>
        </p:spPr>
        <p:txBody>
          <a:bodyPr spcFirstLastPara="1" wrap="square" lIns="92000" tIns="92000" rIns="92000" bIns="92000"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727DD-9764-3344-8017-5C1B93113ADD}"/>
              </a:ext>
            </a:extLst>
          </p:cNvPr>
          <p:cNvSpPr>
            <a:spLocks noGrp="1"/>
          </p:cNvSpPr>
          <p:nvPr>
            <p:ph type="title"/>
          </p:nvPr>
        </p:nvSpPr>
        <p:spPr>
          <a:xfrm>
            <a:off x="513158" y="247258"/>
            <a:ext cx="6400800" cy="629380"/>
          </a:xfrm>
        </p:spPr>
        <p:txBody>
          <a:bodyPr/>
          <a:lstStyle/>
          <a:p>
            <a:r>
              <a:rPr lang="en-US" dirty="0"/>
              <a:t>THE MEDICAL PLAN</a:t>
            </a:r>
          </a:p>
        </p:txBody>
      </p:sp>
      <p:sp>
        <p:nvSpPr>
          <p:cNvPr id="3" name="Text Placeholder 2">
            <a:extLst>
              <a:ext uri="{FF2B5EF4-FFF2-40B4-BE49-F238E27FC236}">
                <a16:creationId xmlns:a16="http://schemas.microsoft.com/office/drawing/2014/main" xmlns="" id="{488D35E6-557E-6B40-A3F0-F68B03ED10B1}"/>
              </a:ext>
            </a:extLst>
          </p:cNvPr>
          <p:cNvSpPr>
            <a:spLocks noGrp="1"/>
          </p:cNvSpPr>
          <p:nvPr>
            <p:ph type="body" idx="1"/>
          </p:nvPr>
        </p:nvSpPr>
        <p:spPr>
          <a:xfrm>
            <a:off x="513159" y="876638"/>
            <a:ext cx="6971973" cy="3619012"/>
          </a:xfrm>
        </p:spPr>
        <p:txBody>
          <a:bodyPr/>
          <a:lstStyle/>
          <a:p>
            <a:r>
              <a:rPr lang="en-US" dirty="0"/>
              <a:t>This part of “the plan” is most important and will be ever changing over the years. We recommend reviewing it and sharing with your team at least once a year.</a:t>
            </a:r>
          </a:p>
          <a:p>
            <a:r>
              <a:rPr lang="en-US" dirty="0"/>
              <a:t>Home plan for seizures or strokes plan</a:t>
            </a:r>
          </a:p>
          <a:p>
            <a:r>
              <a:rPr lang="en-US" dirty="0"/>
              <a:t>School/Daycare/Camp/Work plan</a:t>
            </a:r>
          </a:p>
          <a:p>
            <a:r>
              <a:rPr lang="en-US" dirty="0"/>
              <a:t>Travel plan</a:t>
            </a:r>
          </a:p>
          <a:p>
            <a:r>
              <a:rPr lang="en-US" dirty="0"/>
              <a:t>Advice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573" y="1754373"/>
            <a:ext cx="3440959" cy="2293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306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727DD-9764-3344-8017-5C1B93113ADD}"/>
              </a:ext>
            </a:extLst>
          </p:cNvPr>
          <p:cNvSpPr>
            <a:spLocks noGrp="1"/>
          </p:cNvSpPr>
          <p:nvPr>
            <p:ph type="title"/>
          </p:nvPr>
        </p:nvSpPr>
        <p:spPr>
          <a:xfrm>
            <a:off x="513158" y="247257"/>
            <a:ext cx="6400800" cy="730531"/>
          </a:xfrm>
        </p:spPr>
        <p:txBody>
          <a:bodyPr/>
          <a:lstStyle/>
          <a:p>
            <a:r>
              <a:rPr lang="en-US" dirty="0"/>
              <a:t>Home Plan</a:t>
            </a:r>
          </a:p>
        </p:txBody>
      </p:sp>
      <p:sp>
        <p:nvSpPr>
          <p:cNvPr id="3" name="Text Placeholder 2">
            <a:extLst>
              <a:ext uri="{FF2B5EF4-FFF2-40B4-BE49-F238E27FC236}">
                <a16:creationId xmlns:a16="http://schemas.microsoft.com/office/drawing/2014/main" xmlns="" id="{488D35E6-557E-6B40-A3F0-F68B03ED10B1}"/>
              </a:ext>
            </a:extLst>
          </p:cNvPr>
          <p:cNvSpPr>
            <a:spLocks noGrp="1"/>
          </p:cNvSpPr>
          <p:nvPr>
            <p:ph type="body" idx="1"/>
          </p:nvPr>
        </p:nvSpPr>
        <p:spPr>
          <a:xfrm>
            <a:off x="513160" y="663097"/>
            <a:ext cx="7590114" cy="3832553"/>
          </a:xfrm>
        </p:spPr>
        <p:txBody>
          <a:bodyPr/>
          <a:lstStyle/>
          <a:p>
            <a:endParaRPr lang="en-US" dirty="0"/>
          </a:p>
          <a:p>
            <a:r>
              <a:rPr lang="en-US" dirty="0"/>
              <a:t>Home plan for seizures or strokes: </a:t>
            </a:r>
          </a:p>
          <a:p>
            <a:r>
              <a:rPr lang="en-US" dirty="0"/>
              <a:t>Do you have Emergency seizure medications for long seizures? Where are they located and dosage due? </a:t>
            </a:r>
          </a:p>
          <a:p>
            <a:r>
              <a:rPr lang="en-US" dirty="0"/>
              <a:t>Is there a directive for others to find and administer it? </a:t>
            </a:r>
          </a:p>
          <a:p>
            <a:r>
              <a:rPr lang="en-US" dirty="0"/>
              <a:t>Do you have bottles labeled with times to administer glaucoma meds or seizure meds?</a:t>
            </a:r>
          </a:p>
          <a:p>
            <a:r>
              <a:rPr lang="en-US" dirty="0"/>
              <a:t>Do you have an Babysitter/EMS binder with medical/SWS information? </a:t>
            </a:r>
          </a:p>
          <a:p>
            <a:r>
              <a:rPr lang="en-US" dirty="0"/>
              <a:t>Do you have a “go bag” with personal care items for a hospital stay?</a:t>
            </a:r>
          </a:p>
          <a:p>
            <a:r>
              <a:rPr lang="en-US" dirty="0"/>
              <a:t>Do you have telephone and contact numbers on hand to call and care for other children to be left at home?</a:t>
            </a:r>
          </a:p>
          <a:p>
            <a:endParaRPr lang="en-US" dirty="0"/>
          </a:p>
          <a:p>
            <a:endParaRPr lang="en-US" dirty="0"/>
          </a:p>
        </p:txBody>
      </p:sp>
    </p:spTree>
    <p:extLst>
      <p:ext uri="{BB962C8B-B14F-4D97-AF65-F5344CB8AC3E}">
        <p14:creationId xmlns:p14="http://schemas.microsoft.com/office/powerpoint/2010/main" val="1735560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727DD-9764-3344-8017-5C1B93113ADD}"/>
              </a:ext>
            </a:extLst>
          </p:cNvPr>
          <p:cNvSpPr>
            <a:spLocks noGrp="1"/>
          </p:cNvSpPr>
          <p:nvPr>
            <p:ph type="title"/>
          </p:nvPr>
        </p:nvSpPr>
        <p:spPr>
          <a:xfrm>
            <a:off x="513160" y="179823"/>
            <a:ext cx="7466486" cy="629381"/>
          </a:xfrm>
        </p:spPr>
        <p:txBody>
          <a:bodyPr/>
          <a:lstStyle/>
          <a:p>
            <a:r>
              <a:rPr lang="en-US" dirty="0"/>
              <a:t>School/Daycare/Camp/Sleepovers/Work</a:t>
            </a:r>
          </a:p>
        </p:txBody>
      </p:sp>
      <p:sp>
        <p:nvSpPr>
          <p:cNvPr id="3" name="Text Placeholder 2">
            <a:extLst>
              <a:ext uri="{FF2B5EF4-FFF2-40B4-BE49-F238E27FC236}">
                <a16:creationId xmlns:a16="http://schemas.microsoft.com/office/drawing/2014/main" xmlns="" id="{488D35E6-557E-6B40-A3F0-F68B03ED10B1}"/>
              </a:ext>
            </a:extLst>
          </p:cNvPr>
          <p:cNvSpPr>
            <a:spLocks noGrp="1"/>
          </p:cNvSpPr>
          <p:nvPr>
            <p:ph type="body" idx="1"/>
          </p:nvPr>
        </p:nvSpPr>
        <p:spPr>
          <a:xfrm>
            <a:off x="513159" y="809204"/>
            <a:ext cx="7466485" cy="3686446"/>
          </a:xfrm>
        </p:spPr>
        <p:txBody>
          <a:bodyPr/>
          <a:lstStyle/>
          <a:p>
            <a:r>
              <a:rPr lang="en-US" dirty="0"/>
              <a:t>Each situation brings similar worries for an individual but are unique and need your attention to ensure smooth transition in times of surprise events!</a:t>
            </a:r>
          </a:p>
          <a:p>
            <a:endParaRPr lang="en-US" dirty="0"/>
          </a:p>
          <a:p>
            <a:r>
              <a:rPr lang="en-US" dirty="0"/>
              <a:t>What’s the plan if there is a seizure or stroke?</a:t>
            </a:r>
          </a:p>
          <a:p>
            <a:r>
              <a:rPr lang="en-US" dirty="0"/>
              <a:t>Do you keep medications to treat event or call 911?</a:t>
            </a:r>
          </a:p>
          <a:p>
            <a:r>
              <a:rPr lang="en-US" dirty="0"/>
              <a:t>Do you have your EMS up to date binder or sheet for responders?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78958" y="1745268"/>
            <a:ext cx="2453460" cy="1840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8176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727DD-9764-3344-8017-5C1B93113ADD}"/>
              </a:ext>
            </a:extLst>
          </p:cNvPr>
          <p:cNvSpPr>
            <a:spLocks noGrp="1"/>
          </p:cNvSpPr>
          <p:nvPr>
            <p:ph type="title"/>
          </p:nvPr>
        </p:nvSpPr>
        <p:spPr>
          <a:xfrm>
            <a:off x="513158" y="224779"/>
            <a:ext cx="6400800" cy="584425"/>
          </a:xfrm>
        </p:spPr>
        <p:txBody>
          <a:bodyPr/>
          <a:lstStyle/>
          <a:p>
            <a:r>
              <a:rPr lang="en-US" dirty="0"/>
              <a:t>Travel</a:t>
            </a:r>
          </a:p>
        </p:txBody>
      </p:sp>
      <p:sp>
        <p:nvSpPr>
          <p:cNvPr id="3" name="Text Placeholder 2">
            <a:extLst>
              <a:ext uri="{FF2B5EF4-FFF2-40B4-BE49-F238E27FC236}">
                <a16:creationId xmlns:a16="http://schemas.microsoft.com/office/drawing/2014/main" xmlns="" id="{488D35E6-557E-6B40-A3F0-F68B03ED10B1}"/>
              </a:ext>
            </a:extLst>
          </p:cNvPr>
          <p:cNvSpPr>
            <a:spLocks noGrp="1"/>
          </p:cNvSpPr>
          <p:nvPr>
            <p:ph type="body" idx="1"/>
          </p:nvPr>
        </p:nvSpPr>
        <p:spPr>
          <a:xfrm>
            <a:off x="513159" y="809204"/>
            <a:ext cx="7387813" cy="3686446"/>
          </a:xfrm>
        </p:spPr>
        <p:txBody>
          <a:bodyPr/>
          <a:lstStyle/>
          <a:p>
            <a:r>
              <a:rPr lang="en-US" dirty="0"/>
              <a:t>In the early days and years, the thought of travel beyond your local community can be scary for some people. Believe it or not you will thrive and survive so exhale and and live in joy as best you can!</a:t>
            </a:r>
          </a:p>
          <a:p>
            <a:endParaRPr lang="en-US" dirty="0"/>
          </a:p>
          <a:p>
            <a:r>
              <a:rPr lang="en-US" dirty="0"/>
              <a:t>Do you have a plan that travels with you either paper or electronically that others can immediately access?</a:t>
            </a:r>
          </a:p>
          <a:p>
            <a:r>
              <a:rPr lang="en-US" dirty="0"/>
              <a:t>USB drives or QR scannable codes linking them to medical information?</a:t>
            </a:r>
          </a:p>
          <a:p>
            <a:r>
              <a:rPr lang="en-US" dirty="0"/>
              <a:t>Do you carry extra medication and regular items like aspirin, Benadryl, baby wipes, etc?</a:t>
            </a:r>
          </a:p>
          <a:p>
            <a:r>
              <a:rPr lang="en-US" dirty="0"/>
              <a:t>Do you have travel insurance on airline flights?</a:t>
            </a:r>
          </a:p>
          <a:p>
            <a:r>
              <a:rPr lang="en-US" dirty="0"/>
              <a:t>Do you have the contact numbers for local hospitals, Clinical Care Networks and a designated family or friend to handle communication so you can focus on the event?</a:t>
            </a:r>
          </a:p>
        </p:txBody>
      </p:sp>
    </p:spTree>
    <p:extLst>
      <p:ext uri="{BB962C8B-B14F-4D97-AF65-F5344CB8AC3E}">
        <p14:creationId xmlns:p14="http://schemas.microsoft.com/office/powerpoint/2010/main" val="4010488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727DD-9764-3344-8017-5C1B93113ADD}"/>
              </a:ext>
            </a:extLst>
          </p:cNvPr>
          <p:cNvSpPr>
            <a:spLocks noGrp="1"/>
          </p:cNvSpPr>
          <p:nvPr>
            <p:ph type="title"/>
          </p:nvPr>
        </p:nvSpPr>
        <p:spPr>
          <a:xfrm>
            <a:off x="513160" y="156277"/>
            <a:ext cx="6400800" cy="619210"/>
          </a:xfrm>
        </p:spPr>
        <p:txBody>
          <a:bodyPr/>
          <a:lstStyle/>
          <a:p>
            <a:r>
              <a:rPr lang="en-US" dirty="0"/>
              <a:t>Devices/Advice/Support</a:t>
            </a:r>
          </a:p>
        </p:txBody>
      </p:sp>
      <p:sp>
        <p:nvSpPr>
          <p:cNvPr id="3" name="Text Placeholder 2">
            <a:extLst>
              <a:ext uri="{FF2B5EF4-FFF2-40B4-BE49-F238E27FC236}">
                <a16:creationId xmlns:a16="http://schemas.microsoft.com/office/drawing/2014/main" xmlns="" id="{488D35E6-557E-6B40-A3F0-F68B03ED10B1}"/>
              </a:ext>
            </a:extLst>
          </p:cNvPr>
          <p:cNvSpPr>
            <a:spLocks noGrp="1"/>
          </p:cNvSpPr>
          <p:nvPr>
            <p:ph type="body" idx="1"/>
          </p:nvPr>
        </p:nvSpPr>
        <p:spPr>
          <a:xfrm>
            <a:off x="513160" y="775487"/>
            <a:ext cx="7399052" cy="3720163"/>
          </a:xfrm>
        </p:spPr>
        <p:txBody>
          <a:bodyPr/>
          <a:lstStyle/>
          <a:p>
            <a:r>
              <a:rPr lang="en-US" dirty="0"/>
              <a:t>Today and well into the future there are some wonderful devices and resources at you fingertips to provide peace of mind and ease your daily living.</a:t>
            </a:r>
          </a:p>
          <a:p>
            <a:endParaRPr lang="en-US" dirty="0"/>
          </a:p>
          <a:p>
            <a:r>
              <a:rPr lang="en-US" dirty="0"/>
              <a:t>The devices come in the form of bracelets, necklaces, shoe lace tags which can house medical alerts and contact information. If you or your child has a mobile telephone, set your alerts as appropriate.</a:t>
            </a:r>
          </a:p>
          <a:p>
            <a:endParaRPr lang="en-US" dirty="0"/>
          </a:p>
          <a:p>
            <a:r>
              <a:rPr lang="en-US" dirty="0"/>
              <a:t>Advice is accessible ANYWHERE! Some is free and some costly…take all with a grain of salt and remember your case of SWS is as unique as you and your family (and values).</a:t>
            </a:r>
          </a:p>
          <a:p>
            <a:endParaRPr lang="en-US" dirty="0"/>
          </a:p>
          <a:p>
            <a:r>
              <a:rPr lang="en-US" dirty="0"/>
              <a:t>Seek legal and medical support early and review often. Get a medical power of attorney for your child before they turn 18 even if they don’t need guardianship.</a:t>
            </a:r>
          </a:p>
          <a:p>
            <a:endParaRPr lang="en-US" dirty="0"/>
          </a:p>
        </p:txBody>
      </p:sp>
    </p:spTree>
    <p:extLst>
      <p:ext uri="{BB962C8B-B14F-4D97-AF65-F5344CB8AC3E}">
        <p14:creationId xmlns:p14="http://schemas.microsoft.com/office/powerpoint/2010/main" val="2288027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598A5-A116-AB4E-A7D7-8295DD31A675}"/>
              </a:ext>
            </a:extLst>
          </p:cNvPr>
          <p:cNvSpPr>
            <a:spLocks noGrp="1"/>
          </p:cNvSpPr>
          <p:nvPr>
            <p:ph type="title"/>
          </p:nvPr>
        </p:nvSpPr>
        <p:spPr>
          <a:xfrm>
            <a:off x="513157" y="191062"/>
            <a:ext cx="8129585" cy="629380"/>
          </a:xfrm>
        </p:spPr>
        <p:txBody>
          <a:bodyPr/>
          <a:lstStyle/>
          <a:p>
            <a:r>
              <a:rPr lang="en-US" dirty="0"/>
              <a:t>With all that said…</a:t>
            </a:r>
          </a:p>
        </p:txBody>
      </p:sp>
      <p:sp>
        <p:nvSpPr>
          <p:cNvPr id="3" name="Text Placeholder 2">
            <a:extLst>
              <a:ext uri="{FF2B5EF4-FFF2-40B4-BE49-F238E27FC236}">
                <a16:creationId xmlns:a16="http://schemas.microsoft.com/office/drawing/2014/main" xmlns="" id="{EBF8D506-474F-AA42-8E67-1CFCC051DE5B}"/>
              </a:ext>
            </a:extLst>
          </p:cNvPr>
          <p:cNvSpPr>
            <a:spLocks noGrp="1"/>
          </p:cNvSpPr>
          <p:nvPr>
            <p:ph type="body" idx="1"/>
          </p:nvPr>
        </p:nvSpPr>
        <p:spPr>
          <a:xfrm>
            <a:off x="513159" y="820441"/>
            <a:ext cx="7736221" cy="3821239"/>
          </a:xfrm>
        </p:spPr>
        <p:txBody>
          <a:bodyPr/>
          <a:lstStyle/>
          <a:p>
            <a:r>
              <a:rPr lang="en-US" dirty="0"/>
              <a:t>As Karen well knows, “the years tell us much that the days never knew”! </a:t>
            </a:r>
          </a:p>
          <a:p>
            <a:endParaRPr lang="en-US" dirty="0"/>
          </a:p>
          <a:p>
            <a:r>
              <a:rPr lang="en-US" dirty="0"/>
              <a:t>Focus on the moment, cherish each other for your unique contributions to your family, friends, community and world. Remember the 3 day rule!</a:t>
            </a:r>
          </a:p>
          <a:p>
            <a:endParaRPr lang="en-US" dirty="0"/>
          </a:p>
          <a:p>
            <a:r>
              <a:rPr lang="en-US" dirty="0"/>
              <a:t>The time WILL fly and you’ll look back on your life with SWS in wonder of all that was survived, conquered, and celebrated.</a:t>
            </a:r>
          </a:p>
          <a:p>
            <a:endParaRPr lang="en-US" dirty="0"/>
          </a:p>
          <a:p>
            <a:r>
              <a:rPr lang="en-US" dirty="0"/>
              <a:t>Having a plan whether for your child with SWS or yourself is always a good thing!</a:t>
            </a:r>
          </a:p>
          <a:p>
            <a:endParaRPr lang="en-US" dirty="0"/>
          </a:p>
          <a:p>
            <a:r>
              <a:rPr lang="en-US" dirty="0"/>
              <a:t>Thank you and we look forward to your questions and your comments on the downloadable deliverables  from this webinar on the website link www.sturge-weber.org/$$##$%^!</a:t>
            </a:r>
          </a:p>
        </p:txBody>
      </p:sp>
    </p:spTree>
    <p:extLst>
      <p:ext uri="{BB962C8B-B14F-4D97-AF65-F5344CB8AC3E}">
        <p14:creationId xmlns:p14="http://schemas.microsoft.com/office/powerpoint/2010/main" val="294387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6;p40">
            <a:extLst>
              <a:ext uri="{FF2B5EF4-FFF2-40B4-BE49-F238E27FC236}">
                <a16:creationId xmlns:a16="http://schemas.microsoft.com/office/drawing/2014/main" xmlns="" id="{0F325B62-5789-5044-835E-BD36F7D20FC2}"/>
              </a:ext>
            </a:extLst>
          </p:cNvPr>
          <p:cNvSpPr txBox="1"/>
          <p:nvPr/>
        </p:nvSpPr>
        <p:spPr>
          <a:xfrm>
            <a:off x="231498" y="639975"/>
            <a:ext cx="8210100" cy="6783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endParaRPr sz="3600" b="1" i="1" dirty="0">
              <a:solidFill>
                <a:srgbClr val="2298DC"/>
              </a:solidFill>
              <a:latin typeface="Roboto"/>
              <a:ea typeface="Roboto"/>
              <a:cs typeface="Roboto"/>
              <a:sym typeface="Roboto"/>
            </a:endParaRPr>
          </a:p>
          <a:p>
            <a:pPr marL="0" lvl="0" indent="0" algn="ctr" rtl="0">
              <a:spcBef>
                <a:spcPts val="0"/>
              </a:spcBef>
              <a:spcAft>
                <a:spcPts val="0"/>
              </a:spcAft>
              <a:buClr>
                <a:schemeClr val="lt1"/>
              </a:buClr>
              <a:buSzPts val="4300"/>
              <a:buFont typeface="Noto Sans Symbols"/>
              <a:buNone/>
            </a:pPr>
            <a:r>
              <a:rPr lang="en" sz="3600" b="1" i="1" dirty="0">
                <a:solidFill>
                  <a:srgbClr val="2298DC"/>
                </a:solidFill>
                <a:latin typeface="Roboto"/>
                <a:ea typeface="Roboto"/>
                <a:cs typeface="Roboto"/>
                <a:sym typeface="Roboto"/>
              </a:rPr>
              <a:t>Questions &amp; Answers</a:t>
            </a:r>
            <a:endParaRPr sz="3600" b="1" i="1" dirty="0">
              <a:solidFill>
                <a:srgbClr val="2298DC"/>
              </a:solidFill>
              <a:latin typeface="Roboto"/>
              <a:ea typeface="Roboto"/>
              <a:cs typeface="Roboto"/>
              <a:sym typeface="Roboto"/>
            </a:endParaRPr>
          </a:p>
          <a:p>
            <a:pPr marL="0" marR="0" lvl="0" indent="0" algn="l" rtl="0">
              <a:spcBef>
                <a:spcPts val="0"/>
              </a:spcBef>
              <a:spcAft>
                <a:spcPts val="0"/>
              </a:spcAft>
              <a:buClr>
                <a:schemeClr val="lt1"/>
              </a:buClr>
              <a:buSzPts val="2700"/>
              <a:buFont typeface="Century Gothic"/>
              <a:buNone/>
            </a:pPr>
            <a:endParaRPr sz="2800" dirty="0">
              <a:solidFill>
                <a:srgbClr val="444444"/>
              </a:solidFill>
              <a:latin typeface="Roboto Light"/>
              <a:ea typeface="Roboto Light"/>
              <a:cs typeface="Roboto Light"/>
              <a:sym typeface="Roboto Light"/>
            </a:endParaRPr>
          </a:p>
        </p:txBody>
      </p:sp>
      <p:sp>
        <p:nvSpPr>
          <p:cNvPr id="5" name="Google Shape;205;p40">
            <a:extLst>
              <a:ext uri="{FF2B5EF4-FFF2-40B4-BE49-F238E27FC236}">
                <a16:creationId xmlns:a16="http://schemas.microsoft.com/office/drawing/2014/main" xmlns="" id="{1DCFC330-6E40-9E47-B2EA-C118F329A159}"/>
              </a:ext>
            </a:extLst>
          </p:cNvPr>
          <p:cNvSpPr txBox="1">
            <a:spLocks noGrp="1"/>
          </p:cNvSpPr>
          <p:nvPr>
            <p:ph type="title"/>
          </p:nvPr>
        </p:nvSpPr>
        <p:spPr>
          <a:xfrm>
            <a:off x="764900" y="1203450"/>
            <a:ext cx="7483200" cy="2667900"/>
          </a:xfrm>
          <a:prstGeom prst="rect">
            <a:avLst/>
          </a:prstGeom>
          <a:noFill/>
          <a:ln>
            <a:noFill/>
          </a:ln>
        </p:spPr>
        <p:txBody>
          <a:bodyPr spcFirstLastPara="1" wrap="square" lIns="68575" tIns="34275" rIns="68575" bIns="34275" anchor="b" anchorCtr="0">
            <a:noAutofit/>
          </a:bodyPr>
          <a:lstStyle/>
          <a:p>
            <a:pPr marL="457200" marR="0" lvl="0" indent="-317500" algn="l" rtl="0">
              <a:lnSpc>
                <a:spcPct val="115000"/>
              </a:lnSpc>
              <a:spcBef>
                <a:spcPts val="0"/>
              </a:spcBef>
              <a:spcAft>
                <a:spcPts val="0"/>
              </a:spcAft>
              <a:buSzPts val="1400"/>
              <a:buChar char="●"/>
            </a:pPr>
            <a:r>
              <a:rPr lang="en" sz="1400" dirty="0"/>
              <a:t>If you haven’t already submitted your question by email, you can submit one now using the questions function in your control panel.  </a:t>
            </a:r>
            <a:endParaRPr sz="1400" dirty="0"/>
          </a:p>
          <a:p>
            <a:pPr marL="457200" marR="0" lvl="0" indent="-317500" algn="l" rtl="0">
              <a:lnSpc>
                <a:spcPct val="115000"/>
              </a:lnSpc>
              <a:spcBef>
                <a:spcPts val="1000"/>
              </a:spcBef>
              <a:spcAft>
                <a:spcPts val="0"/>
              </a:spcAft>
              <a:buSzPts val="1400"/>
              <a:buChar char="●"/>
            </a:pPr>
            <a:r>
              <a:rPr lang="en" sz="1400" dirty="0"/>
              <a:t>We’ll do our best to answer as many questions as possible. </a:t>
            </a:r>
            <a:endParaRPr sz="1400" dirty="0"/>
          </a:p>
          <a:p>
            <a:pPr marL="457200" marR="0" lvl="0" indent="-317500" algn="l" rtl="0">
              <a:lnSpc>
                <a:spcPct val="115000"/>
              </a:lnSpc>
              <a:spcBef>
                <a:spcPts val="1000"/>
              </a:spcBef>
              <a:spcAft>
                <a:spcPts val="1000"/>
              </a:spcAft>
              <a:buSzPts val="1400"/>
              <a:buChar char="●"/>
            </a:pPr>
            <a:r>
              <a:rPr lang="en" sz="1400" dirty="0"/>
              <a:t>Please bear with us if we are unable to get to your question due to time or topic constraints. Though we are unable to provide individual medical advice, we can point you towards valuable resources and information to help you and your loved ones make informed decisions. </a:t>
            </a:r>
            <a:br>
              <a:rPr lang="en" sz="1400" dirty="0"/>
            </a:b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43481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1;p41">
            <a:extLst>
              <a:ext uri="{FF2B5EF4-FFF2-40B4-BE49-F238E27FC236}">
                <a16:creationId xmlns:a16="http://schemas.microsoft.com/office/drawing/2014/main" xmlns="" id="{66860A76-A8EB-CD46-9B67-C00EC5C3303A}"/>
              </a:ext>
            </a:extLst>
          </p:cNvPr>
          <p:cNvSpPr txBox="1"/>
          <p:nvPr/>
        </p:nvSpPr>
        <p:spPr>
          <a:xfrm>
            <a:off x="457200" y="247450"/>
            <a:ext cx="8229600" cy="645900"/>
          </a:xfrm>
          <a:prstGeom prst="rect">
            <a:avLst/>
          </a:prstGeom>
          <a:noFill/>
          <a:ln>
            <a:noFill/>
          </a:ln>
        </p:spPr>
        <p:txBody>
          <a:bodyPr spcFirstLastPara="1" wrap="square" lIns="68575" tIns="34275" rIns="68575" bIns="34275" anchor="ctr" anchorCtr="0">
            <a:noAutofit/>
          </a:bodyPr>
          <a:lstStyle/>
          <a:p>
            <a:pPr marL="0" marR="0" lvl="0" indent="0" algn="ctr" rtl="0">
              <a:spcBef>
                <a:spcPts val="1500"/>
              </a:spcBef>
              <a:spcAft>
                <a:spcPts val="0"/>
              </a:spcAft>
              <a:buClr>
                <a:schemeClr val="lt1"/>
              </a:buClr>
              <a:buSzPts val="4300"/>
              <a:buFont typeface="Noto Sans Symbols"/>
              <a:buNone/>
            </a:pPr>
            <a:r>
              <a:rPr lang="en" sz="3600" b="1" i="1" dirty="0">
                <a:solidFill>
                  <a:srgbClr val="2298DC"/>
                </a:solidFill>
                <a:latin typeface="Roboto"/>
                <a:ea typeface="Roboto"/>
                <a:cs typeface="Roboto"/>
                <a:sym typeface="Roboto"/>
              </a:rPr>
              <a:t>Thank You for Your Participation</a:t>
            </a:r>
            <a:endParaRPr sz="5400" i="1" cap="none" dirty="0">
              <a:solidFill>
                <a:srgbClr val="0F486F"/>
              </a:solidFill>
              <a:latin typeface="Roboto Light"/>
              <a:ea typeface="Roboto Light"/>
              <a:cs typeface="Roboto Light"/>
              <a:sym typeface="Roboto Light"/>
            </a:endParaRPr>
          </a:p>
        </p:txBody>
      </p:sp>
      <p:sp>
        <p:nvSpPr>
          <p:cNvPr id="5" name="Google Shape;212;p41">
            <a:extLst>
              <a:ext uri="{FF2B5EF4-FFF2-40B4-BE49-F238E27FC236}">
                <a16:creationId xmlns:a16="http://schemas.microsoft.com/office/drawing/2014/main" xmlns="" id="{E44742D1-5529-B648-986F-1498AC17995D}"/>
              </a:ext>
            </a:extLst>
          </p:cNvPr>
          <p:cNvSpPr txBox="1"/>
          <p:nvPr/>
        </p:nvSpPr>
        <p:spPr>
          <a:xfrm>
            <a:off x="1303650" y="1065775"/>
            <a:ext cx="6486300" cy="62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600" dirty="0">
                <a:solidFill>
                  <a:srgbClr val="444444"/>
                </a:solidFill>
                <a:latin typeface="Roboto Light"/>
                <a:ea typeface="Roboto Light"/>
                <a:cs typeface="Roboto Light"/>
                <a:sym typeface="Roboto Light"/>
              </a:rPr>
              <a:t>Continue the conversation following today’s webinar by going to the </a:t>
            </a:r>
            <a:endParaRPr sz="1600" dirty="0">
              <a:solidFill>
                <a:srgbClr val="444444"/>
              </a:solidFill>
              <a:latin typeface="Roboto Light"/>
              <a:ea typeface="Roboto Light"/>
              <a:cs typeface="Roboto Light"/>
              <a:sym typeface="Roboto Light"/>
            </a:endParaRPr>
          </a:p>
          <a:p>
            <a:pPr marL="0" marR="0" lvl="0" indent="0" algn="l" rtl="0">
              <a:spcBef>
                <a:spcPts val="0"/>
              </a:spcBef>
              <a:spcAft>
                <a:spcPts val="0"/>
              </a:spcAft>
              <a:buNone/>
            </a:pPr>
            <a:r>
              <a:rPr lang="en" sz="1600" dirty="0">
                <a:solidFill>
                  <a:srgbClr val="444444"/>
                </a:solidFill>
                <a:latin typeface="Roboto Light"/>
                <a:ea typeface="Roboto Light"/>
                <a:cs typeface="Roboto Light"/>
                <a:sym typeface="Roboto Light"/>
              </a:rPr>
              <a:t>Sturge-Weber Connection community at </a:t>
            </a:r>
            <a:r>
              <a:rPr lang="en" sz="1600" dirty="0" err="1">
                <a:solidFill>
                  <a:srgbClr val="444444"/>
                </a:solidFill>
                <a:latin typeface="Roboto Medium"/>
                <a:ea typeface="Roboto Medium"/>
                <a:cs typeface="Roboto Medium"/>
                <a:sym typeface="Roboto Medium"/>
              </a:rPr>
              <a:t>SWF.inspire.com</a:t>
            </a:r>
            <a:endParaRPr sz="1600" dirty="0">
              <a:solidFill>
                <a:srgbClr val="444444"/>
              </a:solidFill>
              <a:latin typeface="Roboto Medium"/>
              <a:ea typeface="Roboto Medium"/>
              <a:cs typeface="Roboto Medium"/>
              <a:sym typeface="Roboto Medium"/>
            </a:endParaRPr>
          </a:p>
        </p:txBody>
      </p:sp>
      <p:sp>
        <p:nvSpPr>
          <p:cNvPr id="6" name="Google Shape;213;p41">
            <a:extLst>
              <a:ext uri="{FF2B5EF4-FFF2-40B4-BE49-F238E27FC236}">
                <a16:creationId xmlns:a16="http://schemas.microsoft.com/office/drawing/2014/main" xmlns="" id="{7684B343-B6D1-574F-BA5E-5F5F3C5BDFD5}"/>
              </a:ext>
            </a:extLst>
          </p:cNvPr>
          <p:cNvSpPr txBox="1"/>
          <p:nvPr/>
        </p:nvSpPr>
        <p:spPr>
          <a:xfrm>
            <a:off x="862950" y="3875600"/>
            <a:ext cx="6941100" cy="417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dirty="0">
              <a:solidFill>
                <a:srgbClr val="444444"/>
              </a:solidFill>
              <a:latin typeface="Roboto Light"/>
              <a:ea typeface="Roboto Light"/>
              <a:cs typeface="Roboto Light"/>
              <a:sym typeface="Roboto Light"/>
            </a:endParaRPr>
          </a:p>
          <a:p>
            <a:pPr marL="0" marR="0" lvl="0" indent="0" algn="ctr" rtl="0">
              <a:spcBef>
                <a:spcPts val="0"/>
              </a:spcBef>
              <a:spcAft>
                <a:spcPts val="0"/>
              </a:spcAft>
              <a:buNone/>
            </a:pPr>
            <a:r>
              <a:rPr lang="en" sz="1600" dirty="0">
                <a:solidFill>
                  <a:srgbClr val="444444"/>
                </a:solidFill>
                <a:latin typeface="Roboto Light"/>
                <a:ea typeface="Roboto Light"/>
                <a:cs typeface="Roboto Light"/>
                <a:sym typeface="Roboto Light"/>
              </a:rPr>
              <a:t>Please send questions or comments to us at </a:t>
            </a:r>
            <a:r>
              <a:rPr lang="en" sz="1600" dirty="0" err="1">
                <a:solidFill>
                  <a:srgbClr val="444444"/>
                </a:solidFill>
                <a:latin typeface="Roboto Light"/>
                <a:ea typeface="Roboto Light"/>
                <a:cs typeface="Roboto Light"/>
                <a:sym typeface="Roboto Light"/>
              </a:rPr>
              <a:t>Partner@inspire.com</a:t>
            </a:r>
            <a:r>
              <a:rPr lang="en" sz="1600" dirty="0">
                <a:solidFill>
                  <a:srgbClr val="444444"/>
                </a:solidFill>
                <a:latin typeface="Roboto Light"/>
                <a:ea typeface="Roboto Light"/>
                <a:cs typeface="Roboto Light"/>
                <a:sym typeface="Roboto Light"/>
              </a:rPr>
              <a:t>!</a:t>
            </a:r>
            <a:endParaRPr sz="1600" dirty="0">
              <a:solidFill>
                <a:srgbClr val="444444"/>
              </a:solidFill>
              <a:latin typeface="Roboto Medium"/>
              <a:ea typeface="Roboto Medium"/>
              <a:cs typeface="Roboto Medium"/>
              <a:sym typeface="Roboto Medium"/>
            </a:endParaRPr>
          </a:p>
        </p:txBody>
      </p:sp>
      <p:pic>
        <p:nvPicPr>
          <p:cNvPr id="8" name="Picture 7" descr="A screenshot of a social media post&#10;&#10;Description automatically generated">
            <a:extLst>
              <a:ext uri="{FF2B5EF4-FFF2-40B4-BE49-F238E27FC236}">
                <a16:creationId xmlns:a16="http://schemas.microsoft.com/office/drawing/2014/main" xmlns="" id="{F74629B2-EE1A-FF42-A5DF-BC4D35C4D540}"/>
              </a:ext>
            </a:extLst>
          </p:cNvPr>
          <p:cNvPicPr>
            <a:picLocks noChangeAspect="1"/>
          </p:cNvPicPr>
          <p:nvPr/>
        </p:nvPicPr>
        <p:blipFill>
          <a:blip r:embed="rId2"/>
          <a:stretch>
            <a:fillRect/>
          </a:stretch>
        </p:blipFill>
        <p:spPr>
          <a:xfrm>
            <a:off x="2703006" y="1796852"/>
            <a:ext cx="3737987" cy="1970770"/>
          </a:xfrm>
          <a:prstGeom prst="rect">
            <a:avLst/>
          </a:prstGeom>
        </p:spPr>
      </p:pic>
    </p:spTree>
    <p:extLst>
      <p:ext uri="{BB962C8B-B14F-4D97-AF65-F5344CB8AC3E}">
        <p14:creationId xmlns:p14="http://schemas.microsoft.com/office/powerpoint/2010/main" val="29295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DADFB-013E-2940-867C-136B423BA88D}"/>
              </a:ext>
            </a:extLst>
          </p:cNvPr>
          <p:cNvSpPr>
            <a:spLocks noGrp="1"/>
          </p:cNvSpPr>
          <p:nvPr>
            <p:ph type="title"/>
          </p:nvPr>
        </p:nvSpPr>
        <p:spPr>
          <a:xfrm>
            <a:off x="513160" y="379535"/>
            <a:ext cx="6400800" cy="655445"/>
          </a:xfrm>
        </p:spPr>
        <p:txBody>
          <a:bodyPr/>
          <a:lstStyle/>
          <a:p>
            <a:r>
              <a:rPr lang="en-US" dirty="0"/>
              <a:t>Presenter Bio</a:t>
            </a:r>
          </a:p>
        </p:txBody>
      </p:sp>
      <p:sp>
        <p:nvSpPr>
          <p:cNvPr id="3" name="Text Placeholder 2">
            <a:extLst>
              <a:ext uri="{FF2B5EF4-FFF2-40B4-BE49-F238E27FC236}">
                <a16:creationId xmlns:a16="http://schemas.microsoft.com/office/drawing/2014/main" xmlns="" id="{9E1971D1-BF34-B647-B642-43FDA1689F2C}"/>
              </a:ext>
            </a:extLst>
          </p:cNvPr>
          <p:cNvSpPr>
            <a:spLocks noGrp="1"/>
          </p:cNvSpPr>
          <p:nvPr>
            <p:ph type="body" idx="1"/>
          </p:nvPr>
        </p:nvSpPr>
        <p:spPr>
          <a:xfrm>
            <a:off x="121275" y="820442"/>
            <a:ext cx="6239964" cy="4323058"/>
          </a:xfrm>
        </p:spPr>
        <p:txBody>
          <a:bodyPr/>
          <a:lstStyle/>
          <a:p>
            <a:r>
              <a:rPr lang="en-US" sz="1600" b="1" dirty="0">
                <a:effectLst/>
                <a:latin typeface="Calibri" panose="020F0502020204030204" pitchFamily="34" charset="0"/>
                <a:ea typeface="Times New Roman" panose="020F0502020204030204" pitchFamily="34" charset="0"/>
                <a:cs typeface="Times New Roman" panose="020F0502020204030204" pitchFamily="34" charset="0"/>
              </a:rPr>
              <a:t>Karen L. Ball, President and CEO </a:t>
            </a:r>
            <a:r>
              <a:rPr lang="en-US" sz="1600" dirty="0">
                <a:solidFill>
                  <a:srgbClr val="222222"/>
                </a:solidFill>
                <a:effectLst/>
                <a:latin typeface="Calibri" panose="020F0502020204030204" pitchFamily="34" charset="0"/>
                <a:ea typeface="Calibri" panose="020F0502020204030204" pitchFamily="34" charset="0"/>
                <a:cs typeface="Times New Roman" panose="020F0502020204030204" pitchFamily="34" charset="0"/>
              </a:rPr>
              <a:t>currently leads the Foundation in forging new inroads for patient engagement and research.   As a past recipient of the Betty Ford Award, she continues to be nationally recognized for her tenacity and vision. Karen is an editor, author, leader and a 32 plus year advocate in Patient Advocacy.  Karen has co-authored textbooks on Sturge-Weber as well as contributed a multitude of articles on subjects on Patient Advocacy</a:t>
            </a:r>
            <a:r>
              <a:rPr lang="en-US" sz="1600" dirty="0">
                <a:solidFill>
                  <a:srgbClr val="222222"/>
                </a:solidFill>
                <a:effectLst/>
                <a:latin typeface="Garamond" panose="020F0502020204030204" pitchFamily="34" charset="0"/>
                <a:ea typeface="Calibri" panose="020F0502020204030204" pitchFamily="34" charset="0"/>
                <a:cs typeface="Times New Roman" panose="020F0502020204030204" pitchFamily="34" charset="0"/>
              </a:rPr>
              <a:t>. </a:t>
            </a:r>
            <a:r>
              <a:rPr lang="en-US" sz="1600" dirty="0">
                <a:solidFill>
                  <a:srgbClr val="222222"/>
                </a:solidFill>
                <a:effectLst/>
                <a:latin typeface="Calibri" panose="020F0502020204030204" pitchFamily="34" charset="0"/>
                <a:ea typeface="Calibri" panose="020F0502020204030204" pitchFamily="34" charset="0"/>
                <a:cs typeface="Times New Roman" panose="020F0502020204030204" pitchFamily="34" charset="0"/>
              </a:rPr>
              <a:t>Board participation: March of Dimes Colorado, served on the National Organization for Rare Disorders (NORD) Board for 10 years; serves on the American Brain Coalition Board of Directors(ABC); Served as the Vice Chair of Rare New Jersey.  She is a former teacher and Up With People alumni. Karen has two inspiring children with SWS and autism.</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124" y="1034980"/>
            <a:ext cx="1848071" cy="2464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214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DADFB-013E-2940-867C-136B423BA88D}"/>
              </a:ext>
            </a:extLst>
          </p:cNvPr>
          <p:cNvSpPr>
            <a:spLocks noGrp="1"/>
          </p:cNvSpPr>
          <p:nvPr>
            <p:ph type="title"/>
          </p:nvPr>
        </p:nvSpPr>
        <p:spPr>
          <a:xfrm>
            <a:off x="513160" y="379535"/>
            <a:ext cx="6400800" cy="655445"/>
          </a:xfrm>
        </p:spPr>
        <p:txBody>
          <a:bodyPr/>
          <a:lstStyle/>
          <a:p>
            <a:r>
              <a:rPr lang="en-US" dirty="0"/>
              <a:t>Presenter Bio</a:t>
            </a:r>
          </a:p>
        </p:txBody>
      </p:sp>
      <p:sp>
        <p:nvSpPr>
          <p:cNvPr id="3" name="Text Placeholder 2">
            <a:extLst>
              <a:ext uri="{FF2B5EF4-FFF2-40B4-BE49-F238E27FC236}">
                <a16:creationId xmlns:a16="http://schemas.microsoft.com/office/drawing/2014/main" xmlns="" id="{9E1971D1-BF34-B647-B642-43FDA1689F2C}"/>
              </a:ext>
            </a:extLst>
          </p:cNvPr>
          <p:cNvSpPr>
            <a:spLocks noGrp="1"/>
          </p:cNvSpPr>
          <p:nvPr>
            <p:ph type="body" idx="1"/>
          </p:nvPr>
        </p:nvSpPr>
        <p:spPr>
          <a:xfrm>
            <a:off x="121275" y="1934936"/>
            <a:ext cx="6400800" cy="1123800"/>
          </a:xfrm>
        </p:spPr>
        <p:txBody>
          <a:bodyPr/>
          <a:lstStyle/>
          <a:p>
            <a:endParaRPr lang="en-US"/>
          </a:p>
        </p:txBody>
      </p:sp>
      <p:sp>
        <p:nvSpPr>
          <p:cNvPr id="4" name="Google Shape;191;p38">
            <a:extLst>
              <a:ext uri="{FF2B5EF4-FFF2-40B4-BE49-F238E27FC236}">
                <a16:creationId xmlns:a16="http://schemas.microsoft.com/office/drawing/2014/main" xmlns="" id="{DC108BF6-C9E1-3E4D-982C-2587AD67F3D1}"/>
              </a:ext>
            </a:extLst>
          </p:cNvPr>
          <p:cNvSpPr/>
          <p:nvPr/>
        </p:nvSpPr>
        <p:spPr>
          <a:xfrm>
            <a:off x="6441950" y="1700800"/>
            <a:ext cx="2168100" cy="2226900"/>
          </a:xfrm>
          <a:prstGeom prst="rect">
            <a:avLst/>
          </a:prstGeom>
          <a:solidFill>
            <a:srgbClr val="47A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7AFF3"/>
              </a:solidFill>
            </a:endParaRPr>
          </a:p>
        </p:txBody>
      </p:sp>
    </p:spTree>
    <p:extLst>
      <p:ext uri="{BB962C8B-B14F-4D97-AF65-F5344CB8AC3E}">
        <p14:creationId xmlns:p14="http://schemas.microsoft.com/office/powerpoint/2010/main" val="3935346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1AC76-1A93-FA40-B4F6-F8ECD34F99C3}"/>
              </a:ext>
            </a:extLst>
          </p:cNvPr>
          <p:cNvSpPr>
            <a:spLocks noGrp="1"/>
          </p:cNvSpPr>
          <p:nvPr>
            <p:ph type="title"/>
          </p:nvPr>
        </p:nvSpPr>
        <p:spPr>
          <a:xfrm>
            <a:off x="513158" y="269736"/>
            <a:ext cx="6400800" cy="753008"/>
          </a:xfrm>
        </p:spPr>
        <p:txBody>
          <a:bodyPr/>
          <a:lstStyle/>
          <a:p>
            <a:r>
              <a:rPr lang="en-US" dirty="0"/>
              <a:t>Overview and Food for Thought</a:t>
            </a:r>
          </a:p>
        </p:txBody>
      </p:sp>
      <p:sp>
        <p:nvSpPr>
          <p:cNvPr id="3" name="Text Placeholder 2">
            <a:extLst>
              <a:ext uri="{FF2B5EF4-FFF2-40B4-BE49-F238E27FC236}">
                <a16:creationId xmlns:a16="http://schemas.microsoft.com/office/drawing/2014/main" xmlns="" id="{A19DF425-A21B-694F-BE31-12F07B36CC8B}"/>
              </a:ext>
            </a:extLst>
          </p:cNvPr>
          <p:cNvSpPr>
            <a:spLocks noGrp="1"/>
          </p:cNvSpPr>
          <p:nvPr>
            <p:ph type="body" idx="1"/>
          </p:nvPr>
        </p:nvSpPr>
        <p:spPr>
          <a:xfrm>
            <a:off x="513159" y="1022744"/>
            <a:ext cx="7410291" cy="3472906"/>
          </a:xfrm>
        </p:spPr>
        <p:txBody>
          <a:bodyPr/>
          <a:lstStyle/>
          <a:p>
            <a:r>
              <a:rPr lang="en-US" dirty="0"/>
              <a:t>-The first rendition of “the plan” came into being back in 1990. The SWF wrote up a Medical Records Binder..yes LITERALLY a 3 ring binder to track seizures, ER contacts for caregivers and school…my how times have changed! </a:t>
            </a:r>
          </a:p>
          <a:p>
            <a:endParaRPr lang="en-US" dirty="0"/>
          </a:p>
          <a:p>
            <a:r>
              <a:rPr lang="en-US" dirty="0"/>
              <a:t>-We can do our best to prepare for any and all situations but being human there will be “those” days.  Take them in stride!</a:t>
            </a:r>
          </a:p>
          <a:p>
            <a:endParaRPr lang="en-US" dirty="0"/>
          </a:p>
          <a:p>
            <a:r>
              <a:rPr lang="en-US" dirty="0"/>
              <a:t>-This webinar is meant to provide an overview of plan items that have been utilized by parents before you. Think of it as food for thought!</a:t>
            </a:r>
          </a:p>
          <a:p>
            <a:endParaRPr lang="en-US" dirty="0"/>
          </a:p>
        </p:txBody>
      </p:sp>
    </p:spTree>
    <p:extLst>
      <p:ext uri="{BB962C8B-B14F-4D97-AF65-F5344CB8AC3E}">
        <p14:creationId xmlns:p14="http://schemas.microsoft.com/office/powerpoint/2010/main" val="2351694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FABC4-3BB2-6042-B810-8E3918E295AF}"/>
              </a:ext>
            </a:extLst>
          </p:cNvPr>
          <p:cNvSpPr>
            <a:spLocks noGrp="1"/>
          </p:cNvSpPr>
          <p:nvPr>
            <p:ph type="title"/>
          </p:nvPr>
        </p:nvSpPr>
        <p:spPr>
          <a:xfrm>
            <a:off x="513157" y="191062"/>
            <a:ext cx="7073125" cy="741770"/>
          </a:xfrm>
        </p:spPr>
        <p:txBody>
          <a:bodyPr/>
          <a:lstStyle/>
          <a:p>
            <a:r>
              <a:rPr lang="en-US" dirty="0"/>
              <a:t>What to Include in Your Plan</a:t>
            </a:r>
          </a:p>
        </p:txBody>
      </p:sp>
      <p:sp>
        <p:nvSpPr>
          <p:cNvPr id="3" name="Text Placeholder 2">
            <a:extLst>
              <a:ext uri="{FF2B5EF4-FFF2-40B4-BE49-F238E27FC236}">
                <a16:creationId xmlns:a16="http://schemas.microsoft.com/office/drawing/2014/main" xmlns="" id="{05823BD0-A4A0-BF41-B960-4D5EE6A21BAE}"/>
              </a:ext>
            </a:extLst>
          </p:cNvPr>
          <p:cNvSpPr>
            <a:spLocks noGrp="1"/>
          </p:cNvSpPr>
          <p:nvPr>
            <p:ph type="body" idx="1"/>
          </p:nvPr>
        </p:nvSpPr>
        <p:spPr>
          <a:xfrm>
            <a:off x="513159" y="854160"/>
            <a:ext cx="7196753" cy="3911150"/>
          </a:xfrm>
        </p:spPr>
        <p:txBody>
          <a:bodyPr/>
          <a:lstStyle/>
          <a:p>
            <a:pPr marL="514350" indent="-285750">
              <a:buFont typeface="Arial" panose="020B0604020202020204" pitchFamily="34" charset="0"/>
              <a:buChar char="•"/>
            </a:pPr>
            <a:r>
              <a:rPr lang="en-US" b="1" dirty="0"/>
              <a:t>After the Diagnosis:</a:t>
            </a:r>
          </a:p>
          <a:p>
            <a:pPr marL="514350" indent="-285750">
              <a:buFont typeface="Arial" panose="020B0604020202020204" pitchFamily="34" charset="0"/>
              <a:buChar char="•"/>
            </a:pPr>
            <a:r>
              <a:rPr lang="en-US" b="1" dirty="0"/>
              <a:t>Natural Supports</a:t>
            </a:r>
          </a:p>
          <a:p>
            <a:pPr marL="514350" indent="-285750">
              <a:buFont typeface="Arial" panose="020B0604020202020204" pitchFamily="34" charset="0"/>
              <a:buChar char="•"/>
            </a:pPr>
            <a:r>
              <a:rPr lang="en-US" b="1" dirty="0"/>
              <a:t>Health Care Team</a:t>
            </a:r>
          </a:p>
          <a:p>
            <a:pPr marL="514350" indent="-285750">
              <a:buFont typeface="Arial" panose="020B0604020202020204" pitchFamily="34" charset="0"/>
              <a:buChar char="•"/>
            </a:pPr>
            <a:r>
              <a:rPr lang="en-US" b="1" dirty="0"/>
              <a:t>Community Supports</a:t>
            </a:r>
          </a:p>
          <a:p>
            <a:pPr marL="514350" indent="-285750">
              <a:buFont typeface="Arial" panose="020B0604020202020204" pitchFamily="34" charset="0"/>
              <a:buChar char="•"/>
            </a:pPr>
            <a:endParaRPr lang="en-US" b="1" dirty="0"/>
          </a:p>
          <a:p>
            <a:pPr marL="514350" indent="-285750">
              <a:buFont typeface="Arial" panose="020B0604020202020204" pitchFamily="34" charset="0"/>
              <a:buChar char="•"/>
            </a:pPr>
            <a:r>
              <a:rPr lang="en-US" b="1" dirty="0"/>
              <a:t>Medical Plan:</a:t>
            </a:r>
          </a:p>
          <a:p>
            <a:pPr marL="514350" indent="-285750">
              <a:buFont typeface="Arial" panose="020B0604020202020204" pitchFamily="34" charset="0"/>
              <a:buChar char="•"/>
            </a:pPr>
            <a:r>
              <a:rPr lang="en-US" b="1" dirty="0"/>
              <a:t>Home Plan</a:t>
            </a:r>
          </a:p>
          <a:p>
            <a:pPr marL="514350" indent="-285750">
              <a:buFont typeface="Arial" panose="020B0604020202020204" pitchFamily="34" charset="0"/>
              <a:buChar char="•"/>
            </a:pPr>
            <a:r>
              <a:rPr lang="en-US" b="1" dirty="0"/>
              <a:t>School/Daycare/Camp/Sleepovers</a:t>
            </a:r>
          </a:p>
          <a:p>
            <a:pPr marL="514350" indent="-285750">
              <a:buFont typeface="Arial" panose="020B0604020202020204" pitchFamily="34" charset="0"/>
              <a:buChar char="•"/>
            </a:pPr>
            <a:r>
              <a:rPr lang="en-US" b="1" dirty="0"/>
              <a:t>Travel</a:t>
            </a:r>
          </a:p>
          <a:p>
            <a:pPr marL="514350" indent="-285750">
              <a:buFont typeface="Arial" panose="020B0604020202020204" pitchFamily="34" charset="0"/>
              <a:buChar char="•"/>
            </a:pPr>
            <a:endParaRPr lang="en-US" b="1" dirty="0"/>
          </a:p>
          <a:p>
            <a:pPr marL="514350" indent="-285750">
              <a:buFont typeface="Arial" panose="020B0604020202020204" pitchFamily="34" charset="0"/>
              <a:buChar char="•"/>
            </a:pPr>
            <a:r>
              <a:rPr lang="en-US" b="1" dirty="0"/>
              <a:t>Devices/Advice/Support:</a:t>
            </a:r>
          </a:p>
          <a:p>
            <a:pPr marL="514350" indent="-285750">
              <a:buFont typeface="Arial" panose="020B0604020202020204" pitchFamily="34" charset="0"/>
              <a:buChar char="•"/>
            </a:pPr>
            <a:r>
              <a:rPr lang="en-US" b="1" dirty="0"/>
              <a:t>Wearable devices and alerts</a:t>
            </a:r>
          </a:p>
          <a:p>
            <a:pPr marL="514350" indent="-285750">
              <a:buFont typeface="Arial" panose="020B0604020202020204" pitchFamily="34" charset="0"/>
              <a:buChar char="•"/>
            </a:pPr>
            <a:r>
              <a:rPr lang="en-US" b="1" dirty="0"/>
              <a:t>Medical Power of Attorney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892" y="1110999"/>
            <a:ext cx="3458287" cy="229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902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66C9F8-8CC4-D14B-AAEE-A4EAE791E7D8}"/>
              </a:ext>
            </a:extLst>
          </p:cNvPr>
          <p:cNvSpPr>
            <a:spLocks noGrp="1"/>
          </p:cNvSpPr>
          <p:nvPr>
            <p:ph type="title"/>
          </p:nvPr>
        </p:nvSpPr>
        <p:spPr>
          <a:xfrm>
            <a:off x="513158" y="168584"/>
            <a:ext cx="6400800" cy="629381"/>
          </a:xfrm>
        </p:spPr>
        <p:txBody>
          <a:bodyPr/>
          <a:lstStyle/>
          <a:p>
            <a:r>
              <a:rPr lang="en-US" dirty="0"/>
              <a:t>AFTER THE DIAGNOSIS</a:t>
            </a:r>
          </a:p>
        </p:txBody>
      </p:sp>
      <p:sp>
        <p:nvSpPr>
          <p:cNvPr id="3" name="Text Placeholder 2">
            <a:extLst>
              <a:ext uri="{FF2B5EF4-FFF2-40B4-BE49-F238E27FC236}">
                <a16:creationId xmlns:a16="http://schemas.microsoft.com/office/drawing/2014/main" xmlns="" id="{184808CA-4E74-B24F-A859-0F6697BB0B09}"/>
              </a:ext>
            </a:extLst>
          </p:cNvPr>
          <p:cNvSpPr>
            <a:spLocks noGrp="1"/>
          </p:cNvSpPr>
          <p:nvPr>
            <p:ph type="body" idx="1"/>
          </p:nvPr>
        </p:nvSpPr>
        <p:spPr>
          <a:xfrm>
            <a:off x="513158" y="797965"/>
            <a:ext cx="7477725" cy="4176951"/>
          </a:xfrm>
        </p:spPr>
        <p:txBody>
          <a:bodyPr/>
          <a:lstStyle/>
          <a:p>
            <a:r>
              <a:rPr lang="en-US" dirty="0"/>
              <a:t>You will need, if you haven’t already begun that is, to assemble your A Team and Plan. For many of us, our first instinct is to reach out to our families and friends…great start!</a:t>
            </a:r>
          </a:p>
          <a:p>
            <a:endParaRPr lang="en-US" dirty="0"/>
          </a:p>
          <a:p>
            <a:r>
              <a:rPr lang="en-US" dirty="0"/>
              <a:t>In really fast order, your healthcare providers and local community support groups and organizations will begin to be key members of your team.</a:t>
            </a:r>
          </a:p>
          <a:p>
            <a:endParaRPr lang="en-US" dirty="0"/>
          </a:p>
          <a:p>
            <a:r>
              <a:rPr lang="en-US" dirty="0"/>
              <a:t>We can’t stress this enough…self care is of utmost importance!  Whatever you did before the diagnosis…continue as long as it was and is healthy for you.</a:t>
            </a:r>
          </a:p>
          <a:p>
            <a:endParaRPr lang="en-US" dirty="0"/>
          </a:p>
          <a:p>
            <a:r>
              <a:rPr lang="en-US" dirty="0"/>
              <a:t>3 days! Yep…for more than 20 years Karen has lived by the 3 day rule: one day to wallow and worry-one day to brainstorm solutions-one day and more to get that plan in action to rescue the situation and yourself! If you complain, you remain </a:t>
            </a:r>
            <a:r>
              <a:rPr lang="en-US" dirty="0">
                <a:sym typeface="Wingdings" pitchFamily="2" charset="2"/>
              </a:rPr>
              <a:t></a:t>
            </a:r>
            <a:endParaRPr lang="en-US" dirty="0"/>
          </a:p>
        </p:txBody>
      </p:sp>
    </p:spTree>
    <p:extLst>
      <p:ext uri="{BB962C8B-B14F-4D97-AF65-F5344CB8AC3E}">
        <p14:creationId xmlns:p14="http://schemas.microsoft.com/office/powerpoint/2010/main" val="145694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727DD-9764-3344-8017-5C1B93113ADD}"/>
              </a:ext>
            </a:extLst>
          </p:cNvPr>
          <p:cNvSpPr>
            <a:spLocks noGrp="1"/>
          </p:cNvSpPr>
          <p:nvPr>
            <p:ph type="title"/>
          </p:nvPr>
        </p:nvSpPr>
        <p:spPr>
          <a:xfrm>
            <a:off x="513158" y="236018"/>
            <a:ext cx="6400800" cy="595663"/>
          </a:xfrm>
        </p:spPr>
        <p:txBody>
          <a:bodyPr/>
          <a:lstStyle/>
          <a:p>
            <a:r>
              <a:rPr lang="en-US" dirty="0"/>
              <a:t>Natural Supports</a:t>
            </a:r>
          </a:p>
        </p:txBody>
      </p:sp>
      <p:sp>
        <p:nvSpPr>
          <p:cNvPr id="3" name="Text Placeholder 2">
            <a:extLst>
              <a:ext uri="{FF2B5EF4-FFF2-40B4-BE49-F238E27FC236}">
                <a16:creationId xmlns:a16="http://schemas.microsoft.com/office/drawing/2014/main" xmlns="" id="{488D35E6-557E-6B40-A3F0-F68B03ED10B1}"/>
              </a:ext>
            </a:extLst>
          </p:cNvPr>
          <p:cNvSpPr>
            <a:spLocks noGrp="1"/>
          </p:cNvSpPr>
          <p:nvPr>
            <p:ph type="body" idx="1"/>
          </p:nvPr>
        </p:nvSpPr>
        <p:spPr>
          <a:xfrm>
            <a:off x="513159" y="831681"/>
            <a:ext cx="7286663" cy="3663969"/>
          </a:xfrm>
        </p:spPr>
        <p:txBody>
          <a:bodyPr/>
          <a:lstStyle/>
          <a:p>
            <a:r>
              <a:rPr lang="en-US" dirty="0"/>
              <a:t>It’s important to have support for those times when you can’t be the “lead dog” and to plan for the coming years ahead when you will no longer be living. Here are a few that come to mind:</a:t>
            </a:r>
          </a:p>
          <a:p>
            <a:endParaRPr lang="en-US" dirty="0"/>
          </a:p>
          <a:p>
            <a:r>
              <a:rPr lang="en-US" dirty="0"/>
              <a:t>Immediate family members</a:t>
            </a:r>
          </a:p>
          <a:p>
            <a:r>
              <a:rPr lang="en-US" dirty="0"/>
              <a:t>Family near local treating hospital or SWF Clinical Care Network</a:t>
            </a:r>
          </a:p>
          <a:p>
            <a:r>
              <a:rPr lang="en-US" dirty="0"/>
              <a:t>Back up family for acute crisis</a:t>
            </a:r>
          </a:p>
          <a:p>
            <a:r>
              <a:rPr lang="en-US" dirty="0"/>
              <a:t>Local Friends-emotional support for self and siblings</a:t>
            </a:r>
          </a:p>
          <a:p>
            <a:r>
              <a:rPr lang="en-US" dirty="0"/>
              <a:t>Church or Synagogue Care Teams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416" y="1690576"/>
            <a:ext cx="1680609" cy="2240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9260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727DD-9764-3344-8017-5C1B93113ADD}"/>
              </a:ext>
            </a:extLst>
          </p:cNvPr>
          <p:cNvSpPr>
            <a:spLocks noGrp="1"/>
          </p:cNvSpPr>
          <p:nvPr>
            <p:ph type="title"/>
          </p:nvPr>
        </p:nvSpPr>
        <p:spPr>
          <a:xfrm>
            <a:off x="191062" y="134867"/>
            <a:ext cx="8631503" cy="820443"/>
          </a:xfrm>
        </p:spPr>
        <p:txBody>
          <a:bodyPr/>
          <a:lstStyle/>
          <a:p>
            <a:r>
              <a:rPr lang="en-US" dirty="0"/>
              <a:t>Healthcare Team: For a reason, a season or a lifetime!</a:t>
            </a:r>
          </a:p>
        </p:txBody>
      </p:sp>
      <p:sp>
        <p:nvSpPr>
          <p:cNvPr id="3" name="Text Placeholder 2">
            <a:extLst>
              <a:ext uri="{FF2B5EF4-FFF2-40B4-BE49-F238E27FC236}">
                <a16:creationId xmlns:a16="http://schemas.microsoft.com/office/drawing/2014/main" xmlns="" id="{488D35E6-557E-6B40-A3F0-F68B03ED10B1}"/>
              </a:ext>
            </a:extLst>
          </p:cNvPr>
          <p:cNvSpPr>
            <a:spLocks noGrp="1"/>
          </p:cNvSpPr>
          <p:nvPr>
            <p:ph type="body" idx="1"/>
          </p:nvPr>
        </p:nvSpPr>
        <p:spPr>
          <a:xfrm>
            <a:off x="513159" y="955310"/>
            <a:ext cx="7376575" cy="3540340"/>
          </a:xfrm>
        </p:spPr>
        <p:txBody>
          <a:bodyPr/>
          <a:lstStyle/>
          <a:p>
            <a:r>
              <a:rPr lang="en-US" dirty="0"/>
              <a:t>It’s also important to have a healthcare team in place and </a:t>
            </a:r>
            <a:r>
              <a:rPr lang="en-US" dirty="0" smtClean="0"/>
              <a:t>good communication </a:t>
            </a:r>
            <a:r>
              <a:rPr lang="en-US" dirty="0"/>
              <a:t>to keep them all up to date! Some parents choose </a:t>
            </a:r>
            <a:endParaRPr lang="en-US" dirty="0" smtClean="0"/>
          </a:p>
          <a:p>
            <a:r>
              <a:rPr lang="en-US" dirty="0" smtClean="0"/>
              <a:t>one </a:t>
            </a:r>
            <a:r>
              <a:rPr lang="en-US" dirty="0"/>
              <a:t>medical professional to keep the others up to date and some </a:t>
            </a:r>
            <a:endParaRPr lang="en-US" dirty="0" smtClean="0"/>
          </a:p>
          <a:p>
            <a:r>
              <a:rPr lang="en-US" dirty="0" smtClean="0"/>
              <a:t>choose </a:t>
            </a:r>
            <a:r>
              <a:rPr lang="en-US" dirty="0"/>
              <a:t>to fill that role themselves. Here are a few providers we suggest:</a:t>
            </a:r>
          </a:p>
          <a:p>
            <a:r>
              <a:rPr lang="en-US" dirty="0"/>
              <a:t>Pediatrician				Pain Management Team</a:t>
            </a:r>
          </a:p>
          <a:p>
            <a:r>
              <a:rPr lang="en-US" dirty="0"/>
              <a:t>Dermatologist                                             				</a:t>
            </a:r>
          </a:p>
          <a:p>
            <a:r>
              <a:rPr lang="en-US" dirty="0"/>
              <a:t>Endocrinologist			</a:t>
            </a:r>
          </a:p>
          <a:p>
            <a:r>
              <a:rPr lang="en-US" dirty="0"/>
              <a:t>Neurologist</a:t>
            </a:r>
          </a:p>
          <a:p>
            <a:r>
              <a:rPr lang="en-US" dirty="0"/>
              <a:t>Ophthalmologist/Glaucoma Specialist</a:t>
            </a:r>
          </a:p>
          <a:p>
            <a:r>
              <a:rPr lang="en-US" dirty="0"/>
              <a:t>Physical/Occupational Therapist</a:t>
            </a:r>
          </a:p>
          <a:p>
            <a:r>
              <a:rPr lang="en-US" dirty="0"/>
              <a:t>Cognitive Behavioral Therapist</a:t>
            </a:r>
          </a:p>
          <a:p>
            <a:r>
              <a:rPr lang="en-US" dirty="0"/>
              <a:t>Family Psychotherapist</a:t>
            </a:r>
          </a:p>
          <a:p>
            <a:r>
              <a:rPr lang="en-US" dirty="0"/>
              <a:t>Nutritionist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3060" y="1084520"/>
            <a:ext cx="1357541" cy="2413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922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727DD-9764-3344-8017-5C1B93113ADD}"/>
              </a:ext>
            </a:extLst>
          </p:cNvPr>
          <p:cNvSpPr>
            <a:spLocks noGrp="1"/>
          </p:cNvSpPr>
          <p:nvPr>
            <p:ph type="title"/>
          </p:nvPr>
        </p:nvSpPr>
        <p:spPr>
          <a:xfrm>
            <a:off x="715459" y="303452"/>
            <a:ext cx="7399054" cy="618142"/>
          </a:xfrm>
        </p:spPr>
        <p:txBody>
          <a:bodyPr/>
          <a:lstStyle/>
          <a:p>
            <a:r>
              <a:rPr lang="en-US" dirty="0"/>
              <a:t>Community Supports</a:t>
            </a:r>
          </a:p>
        </p:txBody>
      </p:sp>
      <p:sp>
        <p:nvSpPr>
          <p:cNvPr id="3" name="Text Placeholder 2">
            <a:extLst>
              <a:ext uri="{FF2B5EF4-FFF2-40B4-BE49-F238E27FC236}">
                <a16:creationId xmlns:a16="http://schemas.microsoft.com/office/drawing/2014/main" xmlns="" id="{488D35E6-557E-6B40-A3F0-F68B03ED10B1}"/>
              </a:ext>
            </a:extLst>
          </p:cNvPr>
          <p:cNvSpPr>
            <a:spLocks noGrp="1"/>
          </p:cNvSpPr>
          <p:nvPr>
            <p:ph type="body" idx="1"/>
          </p:nvPr>
        </p:nvSpPr>
        <p:spPr>
          <a:xfrm>
            <a:off x="513159" y="842920"/>
            <a:ext cx="7601353" cy="3652730"/>
          </a:xfrm>
        </p:spPr>
        <p:txBody>
          <a:bodyPr/>
          <a:lstStyle/>
          <a:p>
            <a:r>
              <a:rPr lang="en-US" dirty="0"/>
              <a:t>Local and National organizations and online forums can bring the world of support right into your own home 24-7. Be a discerning medical and emotional support consumer! Each case of SWS is unique and this is a marathon NOT a sprint. Here are a few we suggest:</a:t>
            </a:r>
          </a:p>
          <a:p>
            <a:r>
              <a:rPr lang="en-US" dirty="0"/>
              <a:t>The Sturge-Weber Foundation-website, online forums, 1-1 support/resources and 25 Clinical Care Network of diverse providers</a:t>
            </a:r>
          </a:p>
          <a:p>
            <a:r>
              <a:rPr lang="en-US" dirty="0"/>
              <a:t>Epilepsy Foundation-website, online forums and diverse resources</a:t>
            </a:r>
          </a:p>
          <a:p>
            <a:r>
              <a:rPr lang="en-US" dirty="0"/>
              <a:t>National Federation of Families for Children’s Mental Health</a:t>
            </a:r>
          </a:p>
          <a:p>
            <a:r>
              <a:rPr lang="en-US" dirty="0"/>
              <a:t>Children’s Eye Foundation</a:t>
            </a:r>
          </a:p>
          <a:p>
            <a:r>
              <a:rPr lang="en-US" dirty="0"/>
              <a:t>Department of Developmental Services</a:t>
            </a:r>
          </a:p>
          <a:p>
            <a:r>
              <a:rPr lang="en-US" dirty="0"/>
              <a:t>Birth to Three</a:t>
            </a:r>
          </a:p>
          <a:p>
            <a:r>
              <a:rPr lang="en-US" dirty="0"/>
              <a:t>Board of Education</a:t>
            </a:r>
          </a:p>
        </p:txBody>
      </p:sp>
    </p:spTree>
    <p:extLst>
      <p:ext uri="{BB962C8B-B14F-4D97-AF65-F5344CB8AC3E}">
        <p14:creationId xmlns:p14="http://schemas.microsoft.com/office/powerpoint/2010/main" val="123746997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1269</Words>
  <Application>Microsoft Macintosh PowerPoint</Application>
  <PresentationFormat>On-screen Show (16:9)</PresentationFormat>
  <Paragraphs>127</Paragraphs>
  <Slides>17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Calibri</vt:lpstr>
      <vt:lpstr>Century Gothic</vt:lpstr>
      <vt:lpstr>Garamond</vt:lpstr>
      <vt:lpstr>Noto Sans Symbols</vt:lpstr>
      <vt:lpstr>Roboto</vt:lpstr>
      <vt:lpstr>Roboto Light</vt:lpstr>
      <vt:lpstr>Roboto Medium</vt:lpstr>
      <vt:lpstr>Times New Roman</vt:lpstr>
      <vt:lpstr>Wingdings</vt:lpstr>
      <vt:lpstr>Arial</vt:lpstr>
      <vt:lpstr>Simple Light</vt:lpstr>
      <vt:lpstr>PowerPoint Presentation</vt:lpstr>
      <vt:lpstr>Presenter Bio</vt:lpstr>
      <vt:lpstr>Presenter Bio</vt:lpstr>
      <vt:lpstr>Overview and Food for Thought</vt:lpstr>
      <vt:lpstr>What to Include in Your Plan</vt:lpstr>
      <vt:lpstr>AFTER THE DIAGNOSIS</vt:lpstr>
      <vt:lpstr>Natural Supports</vt:lpstr>
      <vt:lpstr>Healthcare Team: For a reason, a season or a lifetime!</vt:lpstr>
      <vt:lpstr>Community Supports</vt:lpstr>
      <vt:lpstr>THE MEDICAL PLAN</vt:lpstr>
      <vt:lpstr>Home Plan</vt:lpstr>
      <vt:lpstr>School/Daycare/Camp/Sleepovers/Work</vt:lpstr>
      <vt:lpstr>Travel</vt:lpstr>
      <vt:lpstr>Devices/Advice/Support</vt:lpstr>
      <vt:lpstr>With all that said…</vt:lpstr>
      <vt:lpstr>If you haven’t already submitted your question by email, you can submit one now using the questions function in your control panel.   We’ll do our best to answer as many questions as possible.  Please bear with us if we are unable to get to your question due to time or topic constraints. Though we are unable to provide individual medical advice, we can point you towards valuable resources and information to help you and your loved ones make informed decisions.  </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Title </dc:title>
  <cp:lastModifiedBy>Microsoft Office User</cp:lastModifiedBy>
  <cp:revision>11</cp:revision>
  <dcterms:modified xsi:type="dcterms:W3CDTF">2019-02-11T21:30:01Z</dcterms:modified>
</cp:coreProperties>
</file>